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8" r:id="rId2"/>
    <p:sldMasterId id="2147483726" r:id="rId3"/>
  </p:sldMasterIdLst>
  <p:notesMasterIdLst>
    <p:notesMasterId r:id="rId15"/>
  </p:notesMasterIdLst>
  <p:sldIdLst>
    <p:sldId id="279" r:id="rId4"/>
    <p:sldId id="289" r:id="rId5"/>
    <p:sldId id="290" r:id="rId6"/>
    <p:sldId id="291" r:id="rId7"/>
    <p:sldId id="293" r:id="rId8"/>
    <p:sldId id="297" r:id="rId9"/>
    <p:sldId id="295" r:id="rId10"/>
    <p:sldId id="296" r:id="rId11"/>
    <p:sldId id="298" r:id="rId12"/>
    <p:sldId id="299" r:id="rId13"/>
    <p:sldId id="30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925E"/>
    <a:srgbClr val="005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5" autoAdjust="0"/>
    <p:restoredTop sz="94660"/>
  </p:normalViewPr>
  <p:slideViewPr>
    <p:cSldViewPr snapToGrid="0">
      <p:cViewPr varScale="1">
        <p:scale>
          <a:sx n="82" d="100"/>
          <a:sy n="82" d="100"/>
        </p:scale>
        <p:origin x="720" y="72"/>
      </p:cViewPr>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DE9D4D-A34C-4018-849C-6E69B75E11DD}" type="doc">
      <dgm:prSet loTypeId="urn:microsoft.com/office/officeart/2005/8/layout/process1" loCatId="process" qsTypeId="urn:microsoft.com/office/officeart/2005/8/quickstyle/simple1" qsCatId="simple" csTypeId="urn:microsoft.com/office/officeart/2005/8/colors/accent1_2" csCatId="accent1" phldr="1"/>
      <dgm:spPr/>
    </dgm:pt>
    <dgm:pt modelId="{F2D42358-E39E-4C08-B3F2-F0A2D4A7131B}">
      <dgm:prSet phldrT="[Text]" custT="1"/>
      <dgm:spPr/>
      <dgm:t>
        <a:bodyPr/>
        <a:lstStyle/>
        <a:p>
          <a:r>
            <a:rPr lang="en-US" sz="1800" dirty="0" err="1"/>
            <a:t>BiVAD</a:t>
          </a:r>
          <a:r>
            <a:rPr lang="en-US" sz="1800" dirty="0"/>
            <a:t> Implant</a:t>
          </a:r>
        </a:p>
        <a:p>
          <a:r>
            <a:rPr lang="en-US" sz="1600" dirty="0"/>
            <a:t>(LVAD + RVAD)</a:t>
          </a:r>
        </a:p>
      </dgm:t>
    </dgm:pt>
    <dgm:pt modelId="{2BF07B95-F200-463C-BDF9-5E85C2F7D916}" type="parTrans" cxnId="{19CD5448-B1A2-4FC6-8384-75230CB701C7}">
      <dgm:prSet/>
      <dgm:spPr/>
      <dgm:t>
        <a:bodyPr/>
        <a:lstStyle/>
        <a:p>
          <a:endParaRPr lang="en-US"/>
        </a:p>
      </dgm:t>
    </dgm:pt>
    <dgm:pt modelId="{62053805-1E21-47C5-9625-79F769D23411}" type="sibTrans" cxnId="{19CD5448-B1A2-4FC6-8384-75230CB701C7}">
      <dgm:prSet/>
      <dgm:spPr/>
      <dgm:t>
        <a:bodyPr/>
        <a:lstStyle/>
        <a:p>
          <a:endParaRPr lang="en-US"/>
        </a:p>
      </dgm:t>
    </dgm:pt>
    <dgm:pt modelId="{AE3BB573-237F-479A-9D31-BEE3E1C3CEC0}">
      <dgm:prSet phldrT="[Text]"/>
      <dgm:spPr/>
      <dgm:t>
        <a:bodyPr/>
        <a:lstStyle/>
        <a:p>
          <a:r>
            <a:rPr lang="en-US" dirty="0"/>
            <a:t>Oxygenator turned on (ECMO) for 5 days</a:t>
          </a:r>
        </a:p>
      </dgm:t>
    </dgm:pt>
    <dgm:pt modelId="{5B54F8C0-8352-42CD-A332-859E12A069CC}" type="parTrans" cxnId="{6D3749C9-473A-4DC8-9D4A-073C997D48AF}">
      <dgm:prSet/>
      <dgm:spPr/>
      <dgm:t>
        <a:bodyPr/>
        <a:lstStyle/>
        <a:p>
          <a:endParaRPr lang="en-US"/>
        </a:p>
      </dgm:t>
    </dgm:pt>
    <dgm:pt modelId="{C37717AA-6E6B-4B9A-8064-5D351BE6CAAD}" type="sibTrans" cxnId="{6D3749C9-473A-4DC8-9D4A-073C997D48AF}">
      <dgm:prSet/>
      <dgm:spPr/>
      <dgm:t>
        <a:bodyPr/>
        <a:lstStyle/>
        <a:p>
          <a:endParaRPr lang="en-US"/>
        </a:p>
      </dgm:t>
    </dgm:pt>
    <dgm:pt modelId="{45B0F013-26A8-4CC9-A9B6-40DDC708CE90}">
      <dgm:prSet phldrT="[Text]"/>
      <dgm:spPr/>
      <dgm:t>
        <a:bodyPr/>
        <a:lstStyle/>
        <a:p>
          <a:r>
            <a:rPr lang="en-US" dirty="0"/>
            <a:t>Oxygenator turned off and converted to RVAD</a:t>
          </a:r>
        </a:p>
      </dgm:t>
    </dgm:pt>
    <dgm:pt modelId="{06D2E085-E2AC-4A36-A3EB-9C3558AA734F}" type="parTrans" cxnId="{595096CC-5470-4DE4-A5F2-67962EF70B35}">
      <dgm:prSet/>
      <dgm:spPr/>
      <dgm:t>
        <a:bodyPr/>
        <a:lstStyle/>
        <a:p>
          <a:endParaRPr lang="en-US"/>
        </a:p>
      </dgm:t>
    </dgm:pt>
    <dgm:pt modelId="{B49C47D4-1DB7-4B0E-B5A4-49E8A95A4AF4}" type="sibTrans" cxnId="{595096CC-5470-4DE4-A5F2-67962EF70B35}">
      <dgm:prSet/>
      <dgm:spPr/>
      <dgm:t>
        <a:bodyPr/>
        <a:lstStyle/>
        <a:p>
          <a:endParaRPr lang="en-US"/>
        </a:p>
      </dgm:t>
    </dgm:pt>
    <dgm:pt modelId="{F67806C5-B4C8-4A68-8FD6-5D506A16E214}">
      <dgm:prSet phldrT="[Text]"/>
      <dgm:spPr/>
      <dgm:t>
        <a:bodyPr/>
        <a:lstStyle/>
        <a:p>
          <a:r>
            <a:rPr lang="en-US" dirty="0"/>
            <a:t>RVAD Decannulated on POD 10</a:t>
          </a:r>
        </a:p>
      </dgm:t>
    </dgm:pt>
    <dgm:pt modelId="{67BF99E6-879D-4DBB-978E-7155E10DBEA6}" type="parTrans" cxnId="{B9D309FF-8D8C-4E97-9935-FD26F05F698A}">
      <dgm:prSet/>
      <dgm:spPr/>
      <dgm:t>
        <a:bodyPr/>
        <a:lstStyle/>
        <a:p>
          <a:endParaRPr lang="en-US"/>
        </a:p>
      </dgm:t>
    </dgm:pt>
    <dgm:pt modelId="{42A6ACBC-BB2C-48DD-B297-0F6930B06623}" type="sibTrans" cxnId="{B9D309FF-8D8C-4E97-9935-FD26F05F698A}">
      <dgm:prSet/>
      <dgm:spPr/>
      <dgm:t>
        <a:bodyPr/>
        <a:lstStyle/>
        <a:p>
          <a:endParaRPr lang="en-US"/>
        </a:p>
      </dgm:t>
    </dgm:pt>
    <dgm:pt modelId="{077733E0-D342-449D-8F2C-5590A66D3EB0}" type="pres">
      <dgm:prSet presAssocID="{91DE9D4D-A34C-4018-849C-6E69B75E11DD}" presName="Name0" presStyleCnt="0">
        <dgm:presLayoutVars>
          <dgm:dir/>
          <dgm:resizeHandles val="exact"/>
        </dgm:presLayoutVars>
      </dgm:prSet>
      <dgm:spPr/>
    </dgm:pt>
    <dgm:pt modelId="{2A5320FF-C3D7-4A11-B786-C29092ABCB46}" type="pres">
      <dgm:prSet presAssocID="{F2D42358-E39E-4C08-B3F2-F0A2D4A7131B}" presName="node" presStyleLbl="node1" presStyleIdx="0" presStyleCnt="4" custLinFactNeighborX="3034" custLinFactNeighborY="11852">
        <dgm:presLayoutVars>
          <dgm:bulletEnabled val="1"/>
        </dgm:presLayoutVars>
      </dgm:prSet>
      <dgm:spPr/>
    </dgm:pt>
    <dgm:pt modelId="{617965C4-90E3-4B88-AEB6-4357669EE0AF}" type="pres">
      <dgm:prSet presAssocID="{62053805-1E21-47C5-9625-79F769D23411}" presName="sibTrans" presStyleLbl="sibTrans2D1" presStyleIdx="0" presStyleCnt="3"/>
      <dgm:spPr/>
    </dgm:pt>
    <dgm:pt modelId="{6D3E3D02-7CCC-44CF-A1D7-DCB130AC3D47}" type="pres">
      <dgm:prSet presAssocID="{62053805-1E21-47C5-9625-79F769D23411}" presName="connectorText" presStyleLbl="sibTrans2D1" presStyleIdx="0" presStyleCnt="3"/>
      <dgm:spPr/>
    </dgm:pt>
    <dgm:pt modelId="{9BCCFA81-4C6F-4EA3-B8D1-59584A7B5FF9}" type="pres">
      <dgm:prSet presAssocID="{AE3BB573-237F-479A-9D31-BEE3E1C3CEC0}" presName="node" presStyleLbl="node1" presStyleIdx="1" presStyleCnt="4" custLinFactNeighborX="-36751" custLinFactNeighborY="12991">
        <dgm:presLayoutVars>
          <dgm:bulletEnabled val="1"/>
        </dgm:presLayoutVars>
      </dgm:prSet>
      <dgm:spPr/>
    </dgm:pt>
    <dgm:pt modelId="{8C6FA197-35D6-497A-966A-A51023043DAE}" type="pres">
      <dgm:prSet presAssocID="{C37717AA-6E6B-4B9A-8064-5D351BE6CAAD}" presName="sibTrans" presStyleLbl="sibTrans2D1" presStyleIdx="1" presStyleCnt="3"/>
      <dgm:spPr/>
    </dgm:pt>
    <dgm:pt modelId="{45605133-636F-45FE-9612-B2A821B5BDFE}" type="pres">
      <dgm:prSet presAssocID="{C37717AA-6E6B-4B9A-8064-5D351BE6CAAD}" presName="connectorText" presStyleLbl="sibTrans2D1" presStyleIdx="1" presStyleCnt="3"/>
      <dgm:spPr/>
    </dgm:pt>
    <dgm:pt modelId="{E7FF87E1-FA1A-4058-8795-32C8E50DFB10}" type="pres">
      <dgm:prSet presAssocID="{45B0F013-26A8-4CC9-A9B6-40DDC708CE90}" presName="node" presStyleLbl="node1" presStyleIdx="2" presStyleCnt="4" custScaleY="102772" custLinFactNeighborX="-72770" custLinFactNeighborY="10356">
        <dgm:presLayoutVars>
          <dgm:bulletEnabled val="1"/>
        </dgm:presLayoutVars>
      </dgm:prSet>
      <dgm:spPr/>
    </dgm:pt>
    <dgm:pt modelId="{56D55B3D-D5D8-472C-A91B-53428527D91D}" type="pres">
      <dgm:prSet presAssocID="{B49C47D4-1DB7-4B0E-B5A4-49E8A95A4AF4}" presName="sibTrans" presStyleLbl="sibTrans2D1" presStyleIdx="2" presStyleCnt="3"/>
      <dgm:spPr/>
    </dgm:pt>
    <dgm:pt modelId="{9E4C645C-ACA3-405C-8EC9-AEA928E34EA9}" type="pres">
      <dgm:prSet presAssocID="{B49C47D4-1DB7-4B0E-B5A4-49E8A95A4AF4}" presName="connectorText" presStyleLbl="sibTrans2D1" presStyleIdx="2" presStyleCnt="3"/>
      <dgm:spPr/>
    </dgm:pt>
    <dgm:pt modelId="{2CD3E8F7-57F1-4F7F-BD68-BB01F4E73EB5}" type="pres">
      <dgm:prSet presAssocID="{F67806C5-B4C8-4A68-8FD6-5D506A16E214}" presName="node" presStyleLbl="node1" presStyleIdx="3" presStyleCnt="4" custLinFactX="-13687" custLinFactNeighborX="-100000" custLinFactNeighborY="10327">
        <dgm:presLayoutVars>
          <dgm:bulletEnabled val="1"/>
        </dgm:presLayoutVars>
      </dgm:prSet>
      <dgm:spPr/>
    </dgm:pt>
  </dgm:ptLst>
  <dgm:cxnLst>
    <dgm:cxn modelId="{CFC64302-EBD6-4D05-855D-514DCA1B3E2D}" type="presOf" srcId="{62053805-1E21-47C5-9625-79F769D23411}" destId="{617965C4-90E3-4B88-AEB6-4357669EE0AF}" srcOrd="0" destOrd="0" presId="urn:microsoft.com/office/officeart/2005/8/layout/process1"/>
    <dgm:cxn modelId="{EA15550F-7B45-43FF-827A-34315A5A594E}" type="presOf" srcId="{F67806C5-B4C8-4A68-8FD6-5D506A16E214}" destId="{2CD3E8F7-57F1-4F7F-BD68-BB01F4E73EB5}" srcOrd="0" destOrd="0" presId="urn:microsoft.com/office/officeart/2005/8/layout/process1"/>
    <dgm:cxn modelId="{755F391B-AAA3-49BB-B5B7-7E5B9E83D549}" type="presOf" srcId="{45B0F013-26A8-4CC9-A9B6-40DDC708CE90}" destId="{E7FF87E1-FA1A-4058-8795-32C8E50DFB10}" srcOrd="0" destOrd="0" presId="urn:microsoft.com/office/officeart/2005/8/layout/process1"/>
    <dgm:cxn modelId="{C1A9253D-DA2E-4BDB-8D3A-BD2F421ABB51}" type="presOf" srcId="{62053805-1E21-47C5-9625-79F769D23411}" destId="{6D3E3D02-7CCC-44CF-A1D7-DCB130AC3D47}" srcOrd="1" destOrd="0" presId="urn:microsoft.com/office/officeart/2005/8/layout/process1"/>
    <dgm:cxn modelId="{F3D0F943-A534-4B9E-8BE7-A61E993C3398}" type="presOf" srcId="{C37717AA-6E6B-4B9A-8064-5D351BE6CAAD}" destId="{8C6FA197-35D6-497A-966A-A51023043DAE}" srcOrd="0" destOrd="0" presId="urn:microsoft.com/office/officeart/2005/8/layout/process1"/>
    <dgm:cxn modelId="{19CD5448-B1A2-4FC6-8384-75230CB701C7}" srcId="{91DE9D4D-A34C-4018-849C-6E69B75E11DD}" destId="{F2D42358-E39E-4C08-B3F2-F0A2D4A7131B}" srcOrd="0" destOrd="0" parTransId="{2BF07B95-F200-463C-BDF9-5E85C2F7D916}" sibTransId="{62053805-1E21-47C5-9625-79F769D23411}"/>
    <dgm:cxn modelId="{60487D6D-78D8-46D7-85B7-F9C801BA25BA}" type="presOf" srcId="{B49C47D4-1DB7-4B0E-B5A4-49E8A95A4AF4}" destId="{9E4C645C-ACA3-405C-8EC9-AEA928E34EA9}" srcOrd="1" destOrd="0" presId="urn:microsoft.com/office/officeart/2005/8/layout/process1"/>
    <dgm:cxn modelId="{83834C6E-8EA8-4925-A4AF-DD35FFD84434}" type="presOf" srcId="{F2D42358-E39E-4C08-B3F2-F0A2D4A7131B}" destId="{2A5320FF-C3D7-4A11-B786-C29092ABCB46}" srcOrd="0" destOrd="0" presId="urn:microsoft.com/office/officeart/2005/8/layout/process1"/>
    <dgm:cxn modelId="{B3663279-2618-45A3-ACBD-052FFB4E9AC3}" type="presOf" srcId="{B49C47D4-1DB7-4B0E-B5A4-49E8A95A4AF4}" destId="{56D55B3D-D5D8-472C-A91B-53428527D91D}" srcOrd="0" destOrd="0" presId="urn:microsoft.com/office/officeart/2005/8/layout/process1"/>
    <dgm:cxn modelId="{63B55B81-F4AF-4C06-96BC-EE63DE819517}" type="presOf" srcId="{C37717AA-6E6B-4B9A-8064-5D351BE6CAAD}" destId="{45605133-636F-45FE-9612-B2A821B5BDFE}" srcOrd="1" destOrd="0" presId="urn:microsoft.com/office/officeart/2005/8/layout/process1"/>
    <dgm:cxn modelId="{19C054B1-FC46-481B-AFEE-EC9025FED621}" type="presOf" srcId="{AE3BB573-237F-479A-9D31-BEE3E1C3CEC0}" destId="{9BCCFA81-4C6F-4EA3-B8D1-59584A7B5FF9}" srcOrd="0" destOrd="0" presId="urn:microsoft.com/office/officeart/2005/8/layout/process1"/>
    <dgm:cxn modelId="{6D3749C9-473A-4DC8-9D4A-073C997D48AF}" srcId="{91DE9D4D-A34C-4018-849C-6E69B75E11DD}" destId="{AE3BB573-237F-479A-9D31-BEE3E1C3CEC0}" srcOrd="1" destOrd="0" parTransId="{5B54F8C0-8352-42CD-A332-859E12A069CC}" sibTransId="{C37717AA-6E6B-4B9A-8064-5D351BE6CAAD}"/>
    <dgm:cxn modelId="{595096CC-5470-4DE4-A5F2-67962EF70B35}" srcId="{91DE9D4D-A34C-4018-849C-6E69B75E11DD}" destId="{45B0F013-26A8-4CC9-A9B6-40DDC708CE90}" srcOrd="2" destOrd="0" parTransId="{06D2E085-E2AC-4A36-A3EB-9C3558AA734F}" sibTransId="{B49C47D4-1DB7-4B0E-B5A4-49E8A95A4AF4}"/>
    <dgm:cxn modelId="{4C6426D7-E556-4D2D-90A1-EA7DADC262AB}" type="presOf" srcId="{91DE9D4D-A34C-4018-849C-6E69B75E11DD}" destId="{077733E0-D342-449D-8F2C-5590A66D3EB0}" srcOrd="0" destOrd="0" presId="urn:microsoft.com/office/officeart/2005/8/layout/process1"/>
    <dgm:cxn modelId="{B9D309FF-8D8C-4E97-9935-FD26F05F698A}" srcId="{91DE9D4D-A34C-4018-849C-6E69B75E11DD}" destId="{F67806C5-B4C8-4A68-8FD6-5D506A16E214}" srcOrd="3" destOrd="0" parTransId="{67BF99E6-879D-4DBB-978E-7155E10DBEA6}" sibTransId="{42A6ACBC-BB2C-48DD-B297-0F6930B06623}"/>
    <dgm:cxn modelId="{EE320B5A-7DB6-45F7-8C82-DA69012D8612}" type="presParOf" srcId="{077733E0-D342-449D-8F2C-5590A66D3EB0}" destId="{2A5320FF-C3D7-4A11-B786-C29092ABCB46}" srcOrd="0" destOrd="0" presId="urn:microsoft.com/office/officeart/2005/8/layout/process1"/>
    <dgm:cxn modelId="{35883C02-3D8D-4411-A3B9-E9E216BA1BCA}" type="presParOf" srcId="{077733E0-D342-449D-8F2C-5590A66D3EB0}" destId="{617965C4-90E3-4B88-AEB6-4357669EE0AF}" srcOrd="1" destOrd="0" presId="urn:microsoft.com/office/officeart/2005/8/layout/process1"/>
    <dgm:cxn modelId="{1493D6C5-0845-4A8C-B38A-59956192164C}" type="presParOf" srcId="{617965C4-90E3-4B88-AEB6-4357669EE0AF}" destId="{6D3E3D02-7CCC-44CF-A1D7-DCB130AC3D47}" srcOrd="0" destOrd="0" presId="urn:microsoft.com/office/officeart/2005/8/layout/process1"/>
    <dgm:cxn modelId="{7B5592F6-F7F9-4543-9351-9A06CC5593EA}" type="presParOf" srcId="{077733E0-D342-449D-8F2C-5590A66D3EB0}" destId="{9BCCFA81-4C6F-4EA3-B8D1-59584A7B5FF9}" srcOrd="2" destOrd="0" presId="urn:microsoft.com/office/officeart/2005/8/layout/process1"/>
    <dgm:cxn modelId="{A4C4AE51-F9E5-4C1B-BDEE-927F8BFF2553}" type="presParOf" srcId="{077733E0-D342-449D-8F2C-5590A66D3EB0}" destId="{8C6FA197-35D6-497A-966A-A51023043DAE}" srcOrd="3" destOrd="0" presId="urn:microsoft.com/office/officeart/2005/8/layout/process1"/>
    <dgm:cxn modelId="{D5D7966E-94AF-4C17-B9C0-4AEB5BF0ABCB}" type="presParOf" srcId="{8C6FA197-35D6-497A-966A-A51023043DAE}" destId="{45605133-636F-45FE-9612-B2A821B5BDFE}" srcOrd="0" destOrd="0" presId="urn:microsoft.com/office/officeart/2005/8/layout/process1"/>
    <dgm:cxn modelId="{6ACEA64B-A1CB-466F-A385-FD01964E3CBE}" type="presParOf" srcId="{077733E0-D342-449D-8F2C-5590A66D3EB0}" destId="{E7FF87E1-FA1A-4058-8795-32C8E50DFB10}" srcOrd="4" destOrd="0" presId="urn:microsoft.com/office/officeart/2005/8/layout/process1"/>
    <dgm:cxn modelId="{5CC3BD0A-35E7-46EA-B7E8-C16441C3C35F}" type="presParOf" srcId="{077733E0-D342-449D-8F2C-5590A66D3EB0}" destId="{56D55B3D-D5D8-472C-A91B-53428527D91D}" srcOrd="5" destOrd="0" presId="urn:microsoft.com/office/officeart/2005/8/layout/process1"/>
    <dgm:cxn modelId="{768F63A2-BAD3-495D-B6B2-7E2FC4308409}" type="presParOf" srcId="{56D55B3D-D5D8-472C-A91B-53428527D91D}" destId="{9E4C645C-ACA3-405C-8EC9-AEA928E34EA9}" srcOrd="0" destOrd="0" presId="urn:microsoft.com/office/officeart/2005/8/layout/process1"/>
    <dgm:cxn modelId="{763DD44F-B7E9-4B73-853C-A20CE845ED8A}" type="presParOf" srcId="{077733E0-D342-449D-8F2C-5590A66D3EB0}" destId="{2CD3E8F7-57F1-4F7F-BD68-BB01F4E73EB5}"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8784AD-9E01-43FE-AE74-B3370DED240A}" type="doc">
      <dgm:prSet loTypeId="urn:microsoft.com/office/officeart/2005/8/layout/process1" loCatId="process" qsTypeId="urn:microsoft.com/office/officeart/2005/8/quickstyle/simple1" qsCatId="simple" csTypeId="urn:microsoft.com/office/officeart/2005/8/colors/accent1_2" csCatId="accent1" phldr="1"/>
      <dgm:spPr/>
    </dgm:pt>
    <dgm:pt modelId="{EBB09799-806A-4281-A65E-B65666D413A2}">
      <dgm:prSet phldrT="[Text]"/>
      <dgm:spPr/>
      <dgm:t>
        <a:bodyPr/>
        <a:lstStyle/>
        <a:p>
          <a:r>
            <a:rPr lang="en-US" dirty="0"/>
            <a:t>LVAD Implant</a:t>
          </a:r>
        </a:p>
      </dgm:t>
    </dgm:pt>
    <dgm:pt modelId="{0AD109B5-D167-40EE-BB85-F1AAE7239B24}" type="parTrans" cxnId="{5F9D6865-6CD2-4B6F-AD3A-71FBD41AE807}">
      <dgm:prSet/>
      <dgm:spPr/>
      <dgm:t>
        <a:bodyPr/>
        <a:lstStyle/>
        <a:p>
          <a:endParaRPr lang="en-US"/>
        </a:p>
      </dgm:t>
    </dgm:pt>
    <dgm:pt modelId="{B9DEC207-15BA-431E-AEC9-844EF99395EA}" type="sibTrans" cxnId="{5F9D6865-6CD2-4B6F-AD3A-71FBD41AE807}">
      <dgm:prSet/>
      <dgm:spPr/>
      <dgm:t>
        <a:bodyPr/>
        <a:lstStyle/>
        <a:p>
          <a:endParaRPr lang="en-US"/>
        </a:p>
      </dgm:t>
    </dgm:pt>
    <dgm:pt modelId="{1B1F980A-02F5-45D1-96EB-DF3E55145AF1}">
      <dgm:prSet phldrT="[Text]"/>
      <dgm:spPr/>
      <dgm:t>
        <a:bodyPr/>
        <a:lstStyle/>
        <a:p>
          <a:r>
            <a:rPr lang="en-US" dirty="0"/>
            <a:t>RVAD device with oxygenator (ECMO) on POD 3 for 5 days</a:t>
          </a:r>
        </a:p>
      </dgm:t>
    </dgm:pt>
    <dgm:pt modelId="{2276ACB3-C935-4F1F-A8F9-1D2F037B3B47}" type="parTrans" cxnId="{FB6C80FF-7A50-4444-9377-21D9156DB2B6}">
      <dgm:prSet/>
      <dgm:spPr/>
      <dgm:t>
        <a:bodyPr/>
        <a:lstStyle/>
        <a:p>
          <a:endParaRPr lang="en-US"/>
        </a:p>
      </dgm:t>
    </dgm:pt>
    <dgm:pt modelId="{DB63548C-CEF8-4D3A-9BB2-F4BFCCAB9D94}" type="sibTrans" cxnId="{FB6C80FF-7A50-4444-9377-21D9156DB2B6}">
      <dgm:prSet/>
      <dgm:spPr/>
      <dgm:t>
        <a:bodyPr/>
        <a:lstStyle/>
        <a:p>
          <a:endParaRPr lang="en-US"/>
        </a:p>
      </dgm:t>
    </dgm:pt>
    <dgm:pt modelId="{FA330355-8537-4D5A-8BC6-E2787ADC8E07}">
      <dgm:prSet phldrT="[Text]"/>
      <dgm:spPr/>
      <dgm:t>
        <a:bodyPr/>
        <a:lstStyle/>
        <a:p>
          <a:r>
            <a:rPr lang="en-US" dirty="0"/>
            <a:t>Oxygenator turned off and converted to RVAD on POD 8</a:t>
          </a:r>
        </a:p>
      </dgm:t>
    </dgm:pt>
    <dgm:pt modelId="{FC66C27E-DF1B-4F0D-B940-5267FB240B78}" type="parTrans" cxnId="{8476F887-1F77-430E-AF0C-99C8732E84C7}">
      <dgm:prSet/>
      <dgm:spPr/>
      <dgm:t>
        <a:bodyPr/>
        <a:lstStyle/>
        <a:p>
          <a:endParaRPr lang="en-US"/>
        </a:p>
      </dgm:t>
    </dgm:pt>
    <dgm:pt modelId="{81F48431-9BD8-4633-815F-71B4E904B742}" type="sibTrans" cxnId="{8476F887-1F77-430E-AF0C-99C8732E84C7}">
      <dgm:prSet/>
      <dgm:spPr/>
      <dgm:t>
        <a:bodyPr/>
        <a:lstStyle/>
        <a:p>
          <a:endParaRPr lang="en-US"/>
        </a:p>
      </dgm:t>
    </dgm:pt>
    <dgm:pt modelId="{2C1BAED5-3ABB-48A0-92EA-9EF1C4B37458}">
      <dgm:prSet phldrT="[Text]"/>
      <dgm:spPr/>
      <dgm:t>
        <a:bodyPr/>
        <a:lstStyle/>
        <a:p>
          <a:r>
            <a:rPr lang="en-US" dirty="0"/>
            <a:t>Oxygenator turned back on (ECMO) for 2 days</a:t>
          </a:r>
        </a:p>
      </dgm:t>
    </dgm:pt>
    <dgm:pt modelId="{6D741E1A-1EE7-41DB-8F4C-02C8136C739A}" type="parTrans" cxnId="{B45C8A2E-5513-4190-A0F5-DDEE359175CC}">
      <dgm:prSet/>
      <dgm:spPr/>
      <dgm:t>
        <a:bodyPr/>
        <a:lstStyle/>
        <a:p>
          <a:endParaRPr lang="en-US"/>
        </a:p>
      </dgm:t>
    </dgm:pt>
    <dgm:pt modelId="{493071A4-FE26-4E3C-BDCE-FF26C1CB15A9}" type="sibTrans" cxnId="{B45C8A2E-5513-4190-A0F5-DDEE359175CC}">
      <dgm:prSet/>
      <dgm:spPr/>
      <dgm:t>
        <a:bodyPr/>
        <a:lstStyle/>
        <a:p>
          <a:endParaRPr lang="en-US"/>
        </a:p>
      </dgm:t>
    </dgm:pt>
    <dgm:pt modelId="{3419B6B3-9310-4FE8-9A6B-D8C2FA24DA58}">
      <dgm:prSet phldrT="[Text]"/>
      <dgm:spPr/>
      <dgm:t>
        <a:bodyPr/>
        <a:lstStyle/>
        <a:p>
          <a:r>
            <a:rPr lang="en-US" dirty="0"/>
            <a:t>Oxygenator turned off and converted to RVAD</a:t>
          </a:r>
        </a:p>
      </dgm:t>
    </dgm:pt>
    <dgm:pt modelId="{4C764DC4-6E3A-4203-A2AB-B42F5EAB94C8}" type="parTrans" cxnId="{218B6231-897C-4B0E-8684-FE1DB64F1B29}">
      <dgm:prSet/>
      <dgm:spPr/>
      <dgm:t>
        <a:bodyPr/>
        <a:lstStyle/>
        <a:p>
          <a:endParaRPr lang="en-US"/>
        </a:p>
      </dgm:t>
    </dgm:pt>
    <dgm:pt modelId="{0A58420A-D39D-4C0A-897B-2AE0A1F6F04B}" type="sibTrans" cxnId="{218B6231-897C-4B0E-8684-FE1DB64F1B29}">
      <dgm:prSet/>
      <dgm:spPr/>
      <dgm:t>
        <a:bodyPr/>
        <a:lstStyle/>
        <a:p>
          <a:endParaRPr lang="en-US"/>
        </a:p>
      </dgm:t>
    </dgm:pt>
    <dgm:pt modelId="{8DD90BBD-ECDA-4585-9BE1-AFE5F4869B4C}">
      <dgm:prSet phldrT="[Text]"/>
      <dgm:spPr/>
      <dgm:t>
        <a:bodyPr/>
        <a:lstStyle/>
        <a:p>
          <a:r>
            <a:rPr lang="en-US" dirty="0"/>
            <a:t>RVAD Decannulation</a:t>
          </a:r>
        </a:p>
      </dgm:t>
    </dgm:pt>
    <dgm:pt modelId="{204B8E15-D9FB-4745-A052-1EB4975236E2}" type="parTrans" cxnId="{E36D289E-5A76-4E17-8E41-273E3B99AD1B}">
      <dgm:prSet/>
      <dgm:spPr/>
      <dgm:t>
        <a:bodyPr/>
        <a:lstStyle/>
        <a:p>
          <a:endParaRPr lang="en-US"/>
        </a:p>
      </dgm:t>
    </dgm:pt>
    <dgm:pt modelId="{E5057B49-3732-4EFE-B872-4572D6B3C463}" type="sibTrans" cxnId="{E36D289E-5A76-4E17-8E41-273E3B99AD1B}">
      <dgm:prSet/>
      <dgm:spPr/>
      <dgm:t>
        <a:bodyPr/>
        <a:lstStyle/>
        <a:p>
          <a:endParaRPr lang="en-US"/>
        </a:p>
      </dgm:t>
    </dgm:pt>
    <dgm:pt modelId="{CED53707-042C-4C18-814D-DEF831A91ADA}" type="pres">
      <dgm:prSet presAssocID="{DC8784AD-9E01-43FE-AE74-B3370DED240A}" presName="Name0" presStyleCnt="0">
        <dgm:presLayoutVars>
          <dgm:dir/>
          <dgm:resizeHandles val="exact"/>
        </dgm:presLayoutVars>
      </dgm:prSet>
      <dgm:spPr/>
    </dgm:pt>
    <dgm:pt modelId="{E4C486AC-831C-4DEC-B3E9-23BCDE2D3FEF}" type="pres">
      <dgm:prSet presAssocID="{EBB09799-806A-4281-A65E-B65666D413A2}" presName="node" presStyleLbl="node1" presStyleIdx="0" presStyleCnt="6">
        <dgm:presLayoutVars>
          <dgm:bulletEnabled val="1"/>
        </dgm:presLayoutVars>
      </dgm:prSet>
      <dgm:spPr/>
    </dgm:pt>
    <dgm:pt modelId="{0C5DB2A5-D67A-4265-A66A-B1028BC604AB}" type="pres">
      <dgm:prSet presAssocID="{B9DEC207-15BA-431E-AEC9-844EF99395EA}" presName="sibTrans" presStyleLbl="sibTrans2D1" presStyleIdx="0" presStyleCnt="5"/>
      <dgm:spPr/>
    </dgm:pt>
    <dgm:pt modelId="{5C58D8B3-A8B3-410D-840E-D179A4F0BC3F}" type="pres">
      <dgm:prSet presAssocID="{B9DEC207-15BA-431E-AEC9-844EF99395EA}" presName="connectorText" presStyleLbl="sibTrans2D1" presStyleIdx="0" presStyleCnt="5"/>
      <dgm:spPr/>
    </dgm:pt>
    <dgm:pt modelId="{70587435-30E3-4CBB-A42A-4FB337423BA2}" type="pres">
      <dgm:prSet presAssocID="{1B1F980A-02F5-45D1-96EB-DF3E55145AF1}" presName="node" presStyleLbl="node1" presStyleIdx="1" presStyleCnt="6">
        <dgm:presLayoutVars>
          <dgm:bulletEnabled val="1"/>
        </dgm:presLayoutVars>
      </dgm:prSet>
      <dgm:spPr/>
    </dgm:pt>
    <dgm:pt modelId="{C3B693B5-1F2E-493A-90D4-C005561FE4A5}" type="pres">
      <dgm:prSet presAssocID="{DB63548C-CEF8-4D3A-9BB2-F4BFCCAB9D94}" presName="sibTrans" presStyleLbl="sibTrans2D1" presStyleIdx="1" presStyleCnt="5"/>
      <dgm:spPr/>
    </dgm:pt>
    <dgm:pt modelId="{116DD158-6E16-4609-808E-8F1B68BCDBF2}" type="pres">
      <dgm:prSet presAssocID="{DB63548C-CEF8-4D3A-9BB2-F4BFCCAB9D94}" presName="connectorText" presStyleLbl="sibTrans2D1" presStyleIdx="1" presStyleCnt="5"/>
      <dgm:spPr/>
    </dgm:pt>
    <dgm:pt modelId="{7B144DF0-92CE-4386-A7AE-E0E7403E0197}" type="pres">
      <dgm:prSet presAssocID="{FA330355-8537-4D5A-8BC6-E2787ADC8E07}" presName="node" presStyleLbl="node1" presStyleIdx="2" presStyleCnt="6">
        <dgm:presLayoutVars>
          <dgm:bulletEnabled val="1"/>
        </dgm:presLayoutVars>
      </dgm:prSet>
      <dgm:spPr/>
    </dgm:pt>
    <dgm:pt modelId="{C5C4A18B-F0FC-4563-93D9-AE323060B050}" type="pres">
      <dgm:prSet presAssocID="{81F48431-9BD8-4633-815F-71B4E904B742}" presName="sibTrans" presStyleLbl="sibTrans2D1" presStyleIdx="2" presStyleCnt="5"/>
      <dgm:spPr/>
    </dgm:pt>
    <dgm:pt modelId="{DEA371A9-40DF-46B7-870D-818C64DBFB7E}" type="pres">
      <dgm:prSet presAssocID="{81F48431-9BD8-4633-815F-71B4E904B742}" presName="connectorText" presStyleLbl="sibTrans2D1" presStyleIdx="2" presStyleCnt="5"/>
      <dgm:spPr/>
    </dgm:pt>
    <dgm:pt modelId="{D8204230-3BB2-4C6C-84AA-F3ECB4558F4D}" type="pres">
      <dgm:prSet presAssocID="{2C1BAED5-3ABB-48A0-92EA-9EF1C4B37458}" presName="node" presStyleLbl="node1" presStyleIdx="3" presStyleCnt="6">
        <dgm:presLayoutVars>
          <dgm:bulletEnabled val="1"/>
        </dgm:presLayoutVars>
      </dgm:prSet>
      <dgm:spPr/>
    </dgm:pt>
    <dgm:pt modelId="{B8AFD8AB-3FBC-40F9-83E9-38AF094A049A}" type="pres">
      <dgm:prSet presAssocID="{493071A4-FE26-4E3C-BDCE-FF26C1CB15A9}" presName="sibTrans" presStyleLbl="sibTrans2D1" presStyleIdx="3" presStyleCnt="5"/>
      <dgm:spPr/>
    </dgm:pt>
    <dgm:pt modelId="{CB87010D-B99A-4284-9D3D-90D09C730C30}" type="pres">
      <dgm:prSet presAssocID="{493071A4-FE26-4E3C-BDCE-FF26C1CB15A9}" presName="connectorText" presStyleLbl="sibTrans2D1" presStyleIdx="3" presStyleCnt="5"/>
      <dgm:spPr/>
    </dgm:pt>
    <dgm:pt modelId="{F21F4E74-3589-4465-A097-0014EC2466A0}" type="pres">
      <dgm:prSet presAssocID="{3419B6B3-9310-4FE8-9A6B-D8C2FA24DA58}" presName="node" presStyleLbl="node1" presStyleIdx="4" presStyleCnt="6">
        <dgm:presLayoutVars>
          <dgm:bulletEnabled val="1"/>
        </dgm:presLayoutVars>
      </dgm:prSet>
      <dgm:spPr/>
    </dgm:pt>
    <dgm:pt modelId="{159D6B66-5BCA-4F73-B3EB-91527E6F2567}" type="pres">
      <dgm:prSet presAssocID="{0A58420A-D39D-4C0A-897B-2AE0A1F6F04B}" presName="sibTrans" presStyleLbl="sibTrans2D1" presStyleIdx="4" presStyleCnt="5"/>
      <dgm:spPr/>
    </dgm:pt>
    <dgm:pt modelId="{78110EFE-DBFE-4128-985F-E8879E638987}" type="pres">
      <dgm:prSet presAssocID="{0A58420A-D39D-4C0A-897B-2AE0A1F6F04B}" presName="connectorText" presStyleLbl="sibTrans2D1" presStyleIdx="4" presStyleCnt="5"/>
      <dgm:spPr/>
    </dgm:pt>
    <dgm:pt modelId="{5ED0A2C5-B2E1-4BA5-BDF4-CD9DA87F32D6}" type="pres">
      <dgm:prSet presAssocID="{8DD90BBD-ECDA-4585-9BE1-AFE5F4869B4C}" presName="node" presStyleLbl="node1" presStyleIdx="5" presStyleCnt="6">
        <dgm:presLayoutVars>
          <dgm:bulletEnabled val="1"/>
        </dgm:presLayoutVars>
      </dgm:prSet>
      <dgm:spPr/>
    </dgm:pt>
  </dgm:ptLst>
  <dgm:cxnLst>
    <dgm:cxn modelId="{7BE9230B-4483-4B3B-9F88-18A4C2BFB2DE}" type="presOf" srcId="{EBB09799-806A-4281-A65E-B65666D413A2}" destId="{E4C486AC-831C-4DEC-B3E9-23BCDE2D3FEF}" srcOrd="0" destOrd="0" presId="urn:microsoft.com/office/officeart/2005/8/layout/process1"/>
    <dgm:cxn modelId="{68B60F0C-D0A9-458C-8976-1BD98FE99A31}" type="presOf" srcId="{DB63548C-CEF8-4D3A-9BB2-F4BFCCAB9D94}" destId="{C3B693B5-1F2E-493A-90D4-C005561FE4A5}" srcOrd="0" destOrd="0" presId="urn:microsoft.com/office/officeart/2005/8/layout/process1"/>
    <dgm:cxn modelId="{DA134B20-D210-4EF5-B94C-6818F5A54CF3}" type="presOf" srcId="{0A58420A-D39D-4C0A-897B-2AE0A1F6F04B}" destId="{159D6B66-5BCA-4F73-B3EB-91527E6F2567}" srcOrd="0" destOrd="0" presId="urn:microsoft.com/office/officeart/2005/8/layout/process1"/>
    <dgm:cxn modelId="{B45C8A2E-5513-4190-A0F5-DDEE359175CC}" srcId="{DC8784AD-9E01-43FE-AE74-B3370DED240A}" destId="{2C1BAED5-3ABB-48A0-92EA-9EF1C4B37458}" srcOrd="3" destOrd="0" parTransId="{6D741E1A-1EE7-41DB-8F4C-02C8136C739A}" sibTransId="{493071A4-FE26-4E3C-BDCE-FF26C1CB15A9}"/>
    <dgm:cxn modelId="{737CC42E-0029-4F92-B8E6-7304A2CB306F}" type="presOf" srcId="{81F48431-9BD8-4633-815F-71B4E904B742}" destId="{C5C4A18B-F0FC-4563-93D9-AE323060B050}" srcOrd="0" destOrd="0" presId="urn:microsoft.com/office/officeart/2005/8/layout/process1"/>
    <dgm:cxn modelId="{218B6231-897C-4B0E-8684-FE1DB64F1B29}" srcId="{DC8784AD-9E01-43FE-AE74-B3370DED240A}" destId="{3419B6B3-9310-4FE8-9A6B-D8C2FA24DA58}" srcOrd="4" destOrd="0" parTransId="{4C764DC4-6E3A-4203-A2AB-B42F5EAB94C8}" sibTransId="{0A58420A-D39D-4C0A-897B-2AE0A1F6F04B}"/>
    <dgm:cxn modelId="{81306733-D818-4B6E-8F21-44B0B91F0F29}" type="presOf" srcId="{DC8784AD-9E01-43FE-AE74-B3370DED240A}" destId="{CED53707-042C-4C18-814D-DEF831A91ADA}" srcOrd="0" destOrd="0" presId="urn:microsoft.com/office/officeart/2005/8/layout/process1"/>
    <dgm:cxn modelId="{6C93BE33-033D-46E1-8CE0-6C9BD6CC214C}" type="presOf" srcId="{B9DEC207-15BA-431E-AEC9-844EF99395EA}" destId="{5C58D8B3-A8B3-410D-840E-D179A4F0BC3F}" srcOrd="1" destOrd="0" presId="urn:microsoft.com/office/officeart/2005/8/layout/process1"/>
    <dgm:cxn modelId="{5F9D6865-6CD2-4B6F-AD3A-71FBD41AE807}" srcId="{DC8784AD-9E01-43FE-AE74-B3370DED240A}" destId="{EBB09799-806A-4281-A65E-B65666D413A2}" srcOrd="0" destOrd="0" parTransId="{0AD109B5-D167-40EE-BB85-F1AAE7239B24}" sibTransId="{B9DEC207-15BA-431E-AEC9-844EF99395EA}"/>
    <dgm:cxn modelId="{B80B7865-9085-4802-A35F-493E9CD469DA}" type="presOf" srcId="{8DD90BBD-ECDA-4585-9BE1-AFE5F4869B4C}" destId="{5ED0A2C5-B2E1-4BA5-BDF4-CD9DA87F32D6}" srcOrd="0" destOrd="0" presId="urn:microsoft.com/office/officeart/2005/8/layout/process1"/>
    <dgm:cxn modelId="{79405A4F-55A1-41DD-9B1A-67DAAC38C773}" type="presOf" srcId="{B9DEC207-15BA-431E-AEC9-844EF99395EA}" destId="{0C5DB2A5-D67A-4265-A66A-B1028BC604AB}" srcOrd="0" destOrd="0" presId="urn:microsoft.com/office/officeart/2005/8/layout/process1"/>
    <dgm:cxn modelId="{4FF2AE55-36A3-4F8C-8E90-7561D024460D}" type="presOf" srcId="{3419B6B3-9310-4FE8-9A6B-D8C2FA24DA58}" destId="{F21F4E74-3589-4465-A097-0014EC2466A0}" srcOrd="0" destOrd="0" presId="urn:microsoft.com/office/officeart/2005/8/layout/process1"/>
    <dgm:cxn modelId="{EB9AC076-2EF0-46AD-8D2A-1E40505CCA90}" type="presOf" srcId="{493071A4-FE26-4E3C-BDCE-FF26C1CB15A9}" destId="{CB87010D-B99A-4284-9D3D-90D09C730C30}" srcOrd="1" destOrd="0" presId="urn:microsoft.com/office/officeart/2005/8/layout/process1"/>
    <dgm:cxn modelId="{6287BE5A-127A-47EA-BC9B-5C3CBC1BCB1D}" type="presOf" srcId="{0A58420A-D39D-4C0A-897B-2AE0A1F6F04B}" destId="{78110EFE-DBFE-4128-985F-E8879E638987}" srcOrd="1" destOrd="0" presId="urn:microsoft.com/office/officeart/2005/8/layout/process1"/>
    <dgm:cxn modelId="{8476F887-1F77-430E-AF0C-99C8732E84C7}" srcId="{DC8784AD-9E01-43FE-AE74-B3370DED240A}" destId="{FA330355-8537-4D5A-8BC6-E2787ADC8E07}" srcOrd="2" destOrd="0" parTransId="{FC66C27E-DF1B-4F0D-B940-5267FB240B78}" sibTransId="{81F48431-9BD8-4633-815F-71B4E904B742}"/>
    <dgm:cxn modelId="{6AA7B096-FEFB-4119-94CA-1001AF906B4D}" type="presOf" srcId="{493071A4-FE26-4E3C-BDCE-FF26C1CB15A9}" destId="{B8AFD8AB-3FBC-40F9-83E9-38AF094A049A}" srcOrd="0" destOrd="0" presId="urn:microsoft.com/office/officeart/2005/8/layout/process1"/>
    <dgm:cxn modelId="{E36D289E-5A76-4E17-8E41-273E3B99AD1B}" srcId="{DC8784AD-9E01-43FE-AE74-B3370DED240A}" destId="{8DD90BBD-ECDA-4585-9BE1-AFE5F4869B4C}" srcOrd="5" destOrd="0" parTransId="{204B8E15-D9FB-4745-A052-1EB4975236E2}" sibTransId="{E5057B49-3732-4EFE-B872-4572D6B3C463}"/>
    <dgm:cxn modelId="{BD8BA2C4-C716-4588-A96D-605FE3C9D2B8}" type="presOf" srcId="{DB63548C-CEF8-4D3A-9BB2-F4BFCCAB9D94}" destId="{116DD158-6E16-4609-808E-8F1B68BCDBF2}" srcOrd="1" destOrd="0" presId="urn:microsoft.com/office/officeart/2005/8/layout/process1"/>
    <dgm:cxn modelId="{598851CC-E479-4446-B456-5571DDFF1CB9}" type="presOf" srcId="{2C1BAED5-3ABB-48A0-92EA-9EF1C4B37458}" destId="{D8204230-3BB2-4C6C-84AA-F3ECB4558F4D}" srcOrd="0" destOrd="0" presId="urn:microsoft.com/office/officeart/2005/8/layout/process1"/>
    <dgm:cxn modelId="{74B335DB-FB5A-43CB-9326-943CA88094E8}" type="presOf" srcId="{FA330355-8537-4D5A-8BC6-E2787ADC8E07}" destId="{7B144DF0-92CE-4386-A7AE-E0E7403E0197}" srcOrd="0" destOrd="0" presId="urn:microsoft.com/office/officeart/2005/8/layout/process1"/>
    <dgm:cxn modelId="{255968EE-45CF-464C-BE6E-4E8F8AA7CFA3}" type="presOf" srcId="{1B1F980A-02F5-45D1-96EB-DF3E55145AF1}" destId="{70587435-30E3-4CBB-A42A-4FB337423BA2}" srcOrd="0" destOrd="0" presId="urn:microsoft.com/office/officeart/2005/8/layout/process1"/>
    <dgm:cxn modelId="{5B9054FF-5632-499C-A9AA-0394497730E0}" type="presOf" srcId="{81F48431-9BD8-4633-815F-71B4E904B742}" destId="{DEA371A9-40DF-46B7-870D-818C64DBFB7E}" srcOrd="1" destOrd="0" presId="urn:microsoft.com/office/officeart/2005/8/layout/process1"/>
    <dgm:cxn modelId="{FB6C80FF-7A50-4444-9377-21D9156DB2B6}" srcId="{DC8784AD-9E01-43FE-AE74-B3370DED240A}" destId="{1B1F980A-02F5-45D1-96EB-DF3E55145AF1}" srcOrd="1" destOrd="0" parTransId="{2276ACB3-C935-4F1F-A8F9-1D2F037B3B47}" sibTransId="{DB63548C-CEF8-4D3A-9BB2-F4BFCCAB9D94}"/>
    <dgm:cxn modelId="{6AF34DB3-506D-4EB2-885A-B08D3F7B14E2}" type="presParOf" srcId="{CED53707-042C-4C18-814D-DEF831A91ADA}" destId="{E4C486AC-831C-4DEC-B3E9-23BCDE2D3FEF}" srcOrd="0" destOrd="0" presId="urn:microsoft.com/office/officeart/2005/8/layout/process1"/>
    <dgm:cxn modelId="{67F73352-5E27-4DD7-8F40-F5C33C579400}" type="presParOf" srcId="{CED53707-042C-4C18-814D-DEF831A91ADA}" destId="{0C5DB2A5-D67A-4265-A66A-B1028BC604AB}" srcOrd="1" destOrd="0" presId="urn:microsoft.com/office/officeart/2005/8/layout/process1"/>
    <dgm:cxn modelId="{6F8F5335-6C9A-4E71-9CE3-571D6DE438E3}" type="presParOf" srcId="{0C5DB2A5-D67A-4265-A66A-B1028BC604AB}" destId="{5C58D8B3-A8B3-410D-840E-D179A4F0BC3F}" srcOrd="0" destOrd="0" presId="urn:microsoft.com/office/officeart/2005/8/layout/process1"/>
    <dgm:cxn modelId="{1AAF3D34-D29D-4212-9FE0-2908A8C3D5B6}" type="presParOf" srcId="{CED53707-042C-4C18-814D-DEF831A91ADA}" destId="{70587435-30E3-4CBB-A42A-4FB337423BA2}" srcOrd="2" destOrd="0" presId="urn:microsoft.com/office/officeart/2005/8/layout/process1"/>
    <dgm:cxn modelId="{A8291AD7-0C8F-40C1-B033-EF2241EB2DF6}" type="presParOf" srcId="{CED53707-042C-4C18-814D-DEF831A91ADA}" destId="{C3B693B5-1F2E-493A-90D4-C005561FE4A5}" srcOrd="3" destOrd="0" presId="urn:microsoft.com/office/officeart/2005/8/layout/process1"/>
    <dgm:cxn modelId="{AB73FC54-3DD6-4A16-8478-54BD547C3CAD}" type="presParOf" srcId="{C3B693B5-1F2E-493A-90D4-C005561FE4A5}" destId="{116DD158-6E16-4609-808E-8F1B68BCDBF2}" srcOrd="0" destOrd="0" presId="urn:microsoft.com/office/officeart/2005/8/layout/process1"/>
    <dgm:cxn modelId="{C575F912-C59E-4637-BA7A-172B8DF77C3E}" type="presParOf" srcId="{CED53707-042C-4C18-814D-DEF831A91ADA}" destId="{7B144DF0-92CE-4386-A7AE-E0E7403E0197}" srcOrd="4" destOrd="0" presId="urn:microsoft.com/office/officeart/2005/8/layout/process1"/>
    <dgm:cxn modelId="{F8DAD116-6829-4D0E-8F9A-7BFDE7434CE6}" type="presParOf" srcId="{CED53707-042C-4C18-814D-DEF831A91ADA}" destId="{C5C4A18B-F0FC-4563-93D9-AE323060B050}" srcOrd="5" destOrd="0" presId="urn:microsoft.com/office/officeart/2005/8/layout/process1"/>
    <dgm:cxn modelId="{48E929D6-6126-468D-AE71-FCA359DE18D9}" type="presParOf" srcId="{C5C4A18B-F0FC-4563-93D9-AE323060B050}" destId="{DEA371A9-40DF-46B7-870D-818C64DBFB7E}" srcOrd="0" destOrd="0" presId="urn:microsoft.com/office/officeart/2005/8/layout/process1"/>
    <dgm:cxn modelId="{91986391-4560-4295-BAE3-94ECC616389C}" type="presParOf" srcId="{CED53707-042C-4C18-814D-DEF831A91ADA}" destId="{D8204230-3BB2-4C6C-84AA-F3ECB4558F4D}" srcOrd="6" destOrd="0" presId="urn:microsoft.com/office/officeart/2005/8/layout/process1"/>
    <dgm:cxn modelId="{4EE82F63-8FB2-4338-8FCA-411FB6B01FB2}" type="presParOf" srcId="{CED53707-042C-4C18-814D-DEF831A91ADA}" destId="{B8AFD8AB-3FBC-40F9-83E9-38AF094A049A}" srcOrd="7" destOrd="0" presId="urn:microsoft.com/office/officeart/2005/8/layout/process1"/>
    <dgm:cxn modelId="{81244D9E-CCE9-4174-BB25-632D92257E39}" type="presParOf" srcId="{B8AFD8AB-3FBC-40F9-83E9-38AF094A049A}" destId="{CB87010D-B99A-4284-9D3D-90D09C730C30}" srcOrd="0" destOrd="0" presId="urn:microsoft.com/office/officeart/2005/8/layout/process1"/>
    <dgm:cxn modelId="{2476C76E-BF0F-4F18-B9D3-3FC81D0D9EB6}" type="presParOf" srcId="{CED53707-042C-4C18-814D-DEF831A91ADA}" destId="{F21F4E74-3589-4465-A097-0014EC2466A0}" srcOrd="8" destOrd="0" presId="urn:microsoft.com/office/officeart/2005/8/layout/process1"/>
    <dgm:cxn modelId="{042D5D49-0C51-4412-A497-62D6C73F2131}" type="presParOf" srcId="{CED53707-042C-4C18-814D-DEF831A91ADA}" destId="{159D6B66-5BCA-4F73-B3EB-91527E6F2567}" srcOrd="9" destOrd="0" presId="urn:microsoft.com/office/officeart/2005/8/layout/process1"/>
    <dgm:cxn modelId="{4EC01601-F0CE-4C53-9322-649A85D0D1F1}" type="presParOf" srcId="{159D6B66-5BCA-4F73-B3EB-91527E6F2567}" destId="{78110EFE-DBFE-4128-985F-E8879E638987}" srcOrd="0" destOrd="0" presId="urn:microsoft.com/office/officeart/2005/8/layout/process1"/>
    <dgm:cxn modelId="{C5184D7D-246D-4E02-95D4-9739876CE136}" type="presParOf" srcId="{CED53707-042C-4C18-814D-DEF831A91ADA}" destId="{5ED0A2C5-B2E1-4BA5-BDF4-CD9DA87F32D6}" srcOrd="10"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5320FF-C3D7-4A11-B786-C29092ABCB46}">
      <dsp:nvSpPr>
        <dsp:cNvPr id="0" name=""/>
        <dsp:cNvSpPr/>
      </dsp:nvSpPr>
      <dsp:spPr>
        <a:xfrm>
          <a:off x="28155" y="938161"/>
          <a:ext cx="1952128" cy="11712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err="1"/>
            <a:t>BiVAD</a:t>
          </a:r>
          <a:r>
            <a:rPr lang="en-US" sz="1800" kern="1200" dirty="0"/>
            <a:t> Implant</a:t>
          </a:r>
        </a:p>
        <a:p>
          <a:pPr marL="0" lvl="0" indent="0" algn="ctr" defTabSz="800100">
            <a:lnSpc>
              <a:spcPct val="90000"/>
            </a:lnSpc>
            <a:spcBef>
              <a:spcPct val="0"/>
            </a:spcBef>
            <a:spcAft>
              <a:spcPct val="35000"/>
            </a:spcAft>
            <a:buNone/>
          </a:pPr>
          <a:r>
            <a:rPr lang="en-US" sz="1600" kern="1200" dirty="0"/>
            <a:t>(LVAD + RVAD)</a:t>
          </a:r>
        </a:p>
      </dsp:txBody>
      <dsp:txXfrm>
        <a:off x="62461" y="972467"/>
        <a:ext cx="1883516" cy="1102665"/>
      </dsp:txXfrm>
    </dsp:sp>
    <dsp:sp modelId="{617965C4-90E3-4B88-AEB6-4357669EE0AF}">
      <dsp:nvSpPr>
        <dsp:cNvPr id="0" name=""/>
        <dsp:cNvSpPr/>
      </dsp:nvSpPr>
      <dsp:spPr>
        <a:xfrm rot="18933">
          <a:off x="2097830" y="1288445"/>
          <a:ext cx="249204" cy="4841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097831" y="1385064"/>
        <a:ext cx="174443" cy="290477"/>
      </dsp:txXfrm>
    </dsp:sp>
    <dsp:sp modelId="{9BCCFA81-4C6F-4EA3-B8D1-59584A7B5FF9}">
      <dsp:nvSpPr>
        <dsp:cNvPr id="0" name=""/>
        <dsp:cNvSpPr/>
      </dsp:nvSpPr>
      <dsp:spPr>
        <a:xfrm>
          <a:off x="2450474" y="951501"/>
          <a:ext cx="1952128" cy="11712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Oxygenator turned on (ECMO) for 5 days</a:t>
          </a:r>
        </a:p>
      </dsp:txBody>
      <dsp:txXfrm>
        <a:off x="2484780" y="985807"/>
        <a:ext cx="1883516" cy="1102665"/>
      </dsp:txXfrm>
    </dsp:sp>
    <dsp:sp modelId="{8C6FA197-35D6-497A-966A-A51023043DAE}">
      <dsp:nvSpPr>
        <dsp:cNvPr id="0" name=""/>
        <dsp:cNvSpPr/>
      </dsp:nvSpPr>
      <dsp:spPr>
        <a:xfrm rot="21556727">
          <a:off x="4527492" y="1279550"/>
          <a:ext cx="264807" cy="4841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4527495" y="1376875"/>
        <a:ext cx="185365" cy="290477"/>
      </dsp:txXfrm>
    </dsp:sp>
    <dsp:sp modelId="{E7FF87E1-FA1A-4058-8795-32C8E50DFB10}">
      <dsp:nvSpPr>
        <dsp:cNvPr id="0" name=""/>
        <dsp:cNvSpPr/>
      </dsp:nvSpPr>
      <dsp:spPr>
        <a:xfrm>
          <a:off x="4902200" y="904404"/>
          <a:ext cx="1952128" cy="1203745"/>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Oxygenator turned off and converted to RVAD</a:t>
          </a:r>
        </a:p>
      </dsp:txBody>
      <dsp:txXfrm>
        <a:off x="4937456" y="939660"/>
        <a:ext cx="1881616" cy="1133233"/>
      </dsp:txXfrm>
    </dsp:sp>
    <dsp:sp modelId="{56D55B3D-D5D8-472C-A91B-53428527D91D}">
      <dsp:nvSpPr>
        <dsp:cNvPr id="0" name=""/>
        <dsp:cNvSpPr/>
      </dsp:nvSpPr>
      <dsp:spPr>
        <a:xfrm rot="21599482">
          <a:off x="6929588" y="1264042"/>
          <a:ext cx="159550" cy="48412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6929588" y="1360871"/>
        <a:ext cx="111685" cy="290477"/>
      </dsp:txXfrm>
    </dsp:sp>
    <dsp:sp modelId="{2CD3E8F7-57F1-4F7F-BD68-BB01F4E73EB5}">
      <dsp:nvSpPr>
        <dsp:cNvPr id="0" name=""/>
        <dsp:cNvSpPr/>
      </dsp:nvSpPr>
      <dsp:spPr>
        <a:xfrm>
          <a:off x="7155366" y="920299"/>
          <a:ext cx="1952128" cy="1171277"/>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RVAD Decannulated on POD 10</a:t>
          </a:r>
        </a:p>
      </dsp:txBody>
      <dsp:txXfrm>
        <a:off x="7189672" y="954605"/>
        <a:ext cx="1883516" cy="11026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486AC-831C-4DEC-B3E9-23BCDE2D3FEF}">
      <dsp:nvSpPr>
        <dsp:cNvPr id="0" name=""/>
        <dsp:cNvSpPr/>
      </dsp:nvSpPr>
      <dsp:spPr>
        <a:xfrm>
          <a:off x="0" y="707571"/>
          <a:ext cx="1016000" cy="10668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LVAD Implant</a:t>
          </a:r>
        </a:p>
      </dsp:txBody>
      <dsp:txXfrm>
        <a:off x="29758" y="737329"/>
        <a:ext cx="956484" cy="1007284"/>
      </dsp:txXfrm>
    </dsp:sp>
    <dsp:sp modelId="{0C5DB2A5-D67A-4265-A66A-B1028BC604AB}">
      <dsp:nvSpPr>
        <dsp:cNvPr id="0" name=""/>
        <dsp:cNvSpPr/>
      </dsp:nvSpPr>
      <dsp:spPr>
        <a:xfrm>
          <a:off x="1117599" y="1114987"/>
          <a:ext cx="215392" cy="2519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1117599" y="1165381"/>
        <a:ext cx="150774" cy="151180"/>
      </dsp:txXfrm>
    </dsp:sp>
    <dsp:sp modelId="{70587435-30E3-4CBB-A42A-4FB337423BA2}">
      <dsp:nvSpPr>
        <dsp:cNvPr id="0" name=""/>
        <dsp:cNvSpPr/>
      </dsp:nvSpPr>
      <dsp:spPr>
        <a:xfrm>
          <a:off x="1422399" y="707571"/>
          <a:ext cx="1016000" cy="10668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RVAD device with oxygenator (ECMO) on POD 3 for 5 days</a:t>
          </a:r>
        </a:p>
      </dsp:txBody>
      <dsp:txXfrm>
        <a:off x="1452157" y="737329"/>
        <a:ext cx="956484" cy="1007284"/>
      </dsp:txXfrm>
    </dsp:sp>
    <dsp:sp modelId="{C3B693B5-1F2E-493A-90D4-C005561FE4A5}">
      <dsp:nvSpPr>
        <dsp:cNvPr id="0" name=""/>
        <dsp:cNvSpPr/>
      </dsp:nvSpPr>
      <dsp:spPr>
        <a:xfrm>
          <a:off x="2539999" y="1114987"/>
          <a:ext cx="215392" cy="2519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2539999" y="1165381"/>
        <a:ext cx="150774" cy="151180"/>
      </dsp:txXfrm>
    </dsp:sp>
    <dsp:sp modelId="{7B144DF0-92CE-4386-A7AE-E0E7403E0197}">
      <dsp:nvSpPr>
        <dsp:cNvPr id="0" name=""/>
        <dsp:cNvSpPr/>
      </dsp:nvSpPr>
      <dsp:spPr>
        <a:xfrm>
          <a:off x="2844799" y="707571"/>
          <a:ext cx="1016000" cy="10668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Oxygenator turned off and converted to RVAD on POD 8</a:t>
          </a:r>
        </a:p>
      </dsp:txBody>
      <dsp:txXfrm>
        <a:off x="2874557" y="737329"/>
        <a:ext cx="956484" cy="1007284"/>
      </dsp:txXfrm>
    </dsp:sp>
    <dsp:sp modelId="{C5C4A18B-F0FC-4563-93D9-AE323060B050}">
      <dsp:nvSpPr>
        <dsp:cNvPr id="0" name=""/>
        <dsp:cNvSpPr/>
      </dsp:nvSpPr>
      <dsp:spPr>
        <a:xfrm>
          <a:off x="3962400" y="1114987"/>
          <a:ext cx="215391" cy="2519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3962400" y="1165381"/>
        <a:ext cx="150774" cy="151180"/>
      </dsp:txXfrm>
    </dsp:sp>
    <dsp:sp modelId="{D8204230-3BB2-4C6C-84AA-F3ECB4558F4D}">
      <dsp:nvSpPr>
        <dsp:cNvPr id="0" name=""/>
        <dsp:cNvSpPr/>
      </dsp:nvSpPr>
      <dsp:spPr>
        <a:xfrm>
          <a:off x="4267199" y="707571"/>
          <a:ext cx="1016000" cy="10668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Oxygenator turned back on (ECMO) for 2 days</a:t>
          </a:r>
        </a:p>
      </dsp:txBody>
      <dsp:txXfrm>
        <a:off x="4296957" y="737329"/>
        <a:ext cx="956484" cy="1007284"/>
      </dsp:txXfrm>
    </dsp:sp>
    <dsp:sp modelId="{B8AFD8AB-3FBC-40F9-83E9-38AF094A049A}">
      <dsp:nvSpPr>
        <dsp:cNvPr id="0" name=""/>
        <dsp:cNvSpPr/>
      </dsp:nvSpPr>
      <dsp:spPr>
        <a:xfrm>
          <a:off x="5384799" y="1114987"/>
          <a:ext cx="215392" cy="2519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5384799" y="1165381"/>
        <a:ext cx="150774" cy="151180"/>
      </dsp:txXfrm>
    </dsp:sp>
    <dsp:sp modelId="{F21F4E74-3589-4465-A097-0014EC2466A0}">
      <dsp:nvSpPr>
        <dsp:cNvPr id="0" name=""/>
        <dsp:cNvSpPr/>
      </dsp:nvSpPr>
      <dsp:spPr>
        <a:xfrm>
          <a:off x="5689599" y="707571"/>
          <a:ext cx="1016000" cy="10668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Oxygenator turned off and converted to RVAD</a:t>
          </a:r>
        </a:p>
      </dsp:txBody>
      <dsp:txXfrm>
        <a:off x="5719357" y="737329"/>
        <a:ext cx="956484" cy="1007284"/>
      </dsp:txXfrm>
    </dsp:sp>
    <dsp:sp modelId="{159D6B66-5BCA-4F73-B3EB-91527E6F2567}">
      <dsp:nvSpPr>
        <dsp:cNvPr id="0" name=""/>
        <dsp:cNvSpPr/>
      </dsp:nvSpPr>
      <dsp:spPr>
        <a:xfrm>
          <a:off x="6807200" y="1114987"/>
          <a:ext cx="215392" cy="25196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00050">
            <a:lnSpc>
              <a:spcPct val="90000"/>
            </a:lnSpc>
            <a:spcBef>
              <a:spcPct val="0"/>
            </a:spcBef>
            <a:spcAft>
              <a:spcPct val="35000"/>
            </a:spcAft>
            <a:buNone/>
          </a:pPr>
          <a:endParaRPr lang="en-US" sz="900" kern="1200"/>
        </a:p>
      </dsp:txBody>
      <dsp:txXfrm>
        <a:off x="6807200" y="1165381"/>
        <a:ext cx="150774" cy="151180"/>
      </dsp:txXfrm>
    </dsp:sp>
    <dsp:sp modelId="{5ED0A2C5-B2E1-4BA5-BDF4-CD9DA87F32D6}">
      <dsp:nvSpPr>
        <dsp:cNvPr id="0" name=""/>
        <dsp:cNvSpPr/>
      </dsp:nvSpPr>
      <dsp:spPr>
        <a:xfrm>
          <a:off x="7112000" y="707571"/>
          <a:ext cx="1016000" cy="10668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marL="0" lvl="0" indent="0" algn="ctr" defTabSz="488950">
            <a:lnSpc>
              <a:spcPct val="90000"/>
            </a:lnSpc>
            <a:spcBef>
              <a:spcPct val="0"/>
            </a:spcBef>
            <a:spcAft>
              <a:spcPct val="35000"/>
            </a:spcAft>
            <a:buNone/>
          </a:pPr>
          <a:r>
            <a:rPr lang="en-US" sz="1100" kern="1200" dirty="0"/>
            <a:t>RVAD Decannulation</a:t>
          </a:r>
        </a:p>
      </dsp:txBody>
      <dsp:txXfrm>
        <a:off x="7141758" y="737329"/>
        <a:ext cx="956484" cy="100728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E58D579-AE7C-4D18-91E9-CF9BDAF1B84C}" type="datetimeFigureOut">
              <a:rPr lang="en-US" smtClean="0"/>
              <a:t>10/27/2023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0D1DE4-6DDD-451D-9D22-B1FD85800E66}" type="slidenum">
              <a:rPr lang="en-US" smtClean="0"/>
              <a:t>‹#›</a:t>
            </a:fld>
            <a:endParaRPr lang="en-US" dirty="0"/>
          </a:p>
        </p:txBody>
      </p:sp>
    </p:spTree>
    <p:extLst>
      <p:ext uri="{BB962C8B-B14F-4D97-AF65-F5344CB8AC3E}">
        <p14:creationId xmlns:p14="http://schemas.microsoft.com/office/powerpoint/2010/main" val="1171178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99F4CB-E21A-4A9F-B860-2E0949052276}" type="slidenum">
              <a:rPr lang="en-US" smtClean="0"/>
              <a:t>1</a:t>
            </a:fld>
            <a:endParaRPr lang="en-US"/>
          </a:p>
        </p:txBody>
      </p:sp>
    </p:spTree>
    <p:extLst>
      <p:ext uri="{BB962C8B-B14F-4D97-AF65-F5344CB8AC3E}">
        <p14:creationId xmlns:p14="http://schemas.microsoft.com/office/powerpoint/2010/main" val="128786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normAutofit/>
          </a:bodyPr>
          <a:lstStyle>
            <a:lvl1pPr algn="ctr">
              <a:defRPr sz="5000">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30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DC907A03-5CE3-4F33-9D0D-907964848455}" type="datetimeFigureOut">
              <a:rPr lang="en-US" smtClean="0">
                <a:solidFill>
                  <a:prstClr val="black">
                    <a:tint val="75000"/>
                  </a:prstClr>
                </a:solidFill>
              </a:rPr>
              <a:pPr/>
              <a:t>10/27/2023</a:t>
            </a:fld>
            <a:endParaRPr lang="en-US" dirty="0">
              <a:solidFill>
                <a:prstClr val="black">
                  <a:tint val="75000"/>
                </a:prstClr>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C815A47-4AF0-415B-AFC1-1CF042DF64C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28758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173FE-CFE4-4A6D-88FE-480472B656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F40D33-5593-4CC4-96E9-B0EF64FD737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0554B8-D3A2-4434-BD00-A68B453749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9A918E-9E7B-4C57-9FBE-23459DFA563B}"/>
              </a:ext>
            </a:extLst>
          </p:cNvPr>
          <p:cNvSpPr>
            <a:spLocks noGrp="1"/>
          </p:cNvSpPr>
          <p:nvPr>
            <p:ph type="dt" sz="half" idx="10"/>
          </p:nvPr>
        </p:nvSpPr>
        <p:spPr/>
        <p:txBody>
          <a:bodyPr/>
          <a:lstStyle/>
          <a:p>
            <a:fld id="{242B8B10-5D99-4667-88E5-CBBDE85B3927}" type="datetimeFigureOut">
              <a:rPr lang="en-US" smtClean="0"/>
              <a:t>10/27/2023</a:t>
            </a:fld>
            <a:endParaRPr lang="en-US" dirty="0"/>
          </a:p>
        </p:txBody>
      </p:sp>
      <p:sp>
        <p:nvSpPr>
          <p:cNvPr id="6" name="Footer Placeholder 5">
            <a:extLst>
              <a:ext uri="{FF2B5EF4-FFF2-40B4-BE49-F238E27FC236}">
                <a16:creationId xmlns:a16="http://schemas.microsoft.com/office/drawing/2014/main" id="{BD20AC63-A7A1-4214-A437-6969EBC159F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117CC54-3A93-4C9D-BB31-84706276C5CA}"/>
              </a:ext>
            </a:extLst>
          </p:cNvPr>
          <p:cNvSpPr>
            <a:spLocks noGrp="1"/>
          </p:cNvSpPr>
          <p:nvPr>
            <p:ph type="sldNum" sz="quarter" idx="12"/>
          </p:nvPr>
        </p:nvSpPr>
        <p:spPr/>
        <p:txBody>
          <a:bodyPr/>
          <a:lstStyle/>
          <a:p>
            <a:fld id="{9F0E8B1D-8C5F-49A8-B362-E6903B1DFF15}" type="slidenum">
              <a:rPr lang="en-US" smtClean="0"/>
              <a:t>‹#›</a:t>
            </a:fld>
            <a:endParaRPr lang="en-US" dirty="0"/>
          </a:p>
        </p:txBody>
      </p:sp>
    </p:spTree>
    <p:extLst>
      <p:ext uri="{BB962C8B-B14F-4D97-AF65-F5344CB8AC3E}">
        <p14:creationId xmlns:p14="http://schemas.microsoft.com/office/powerpoint/2010/main" val="598202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5BDFA-32A7-4B43-B832-E8417D71346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8AE11B-E04A-4764-BAD9-EA98CFCC9D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797FFBE-3A87-429A-9904-4422D2017D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A35792-BE63-4781-ABB7-D55C077D2E6F}"/>
              </a:ext>
            </a:extLst>
          </p:cNvPr>
          <p:cNvSpPr>
            <a:spLocks noGrp="1"/>
          </p:cNvSpPr>
          <p:nvPr>
            <p:ph type="dt" sz="half" idx="10"/>
          </p:nvPr>
        </p:nvSpPr>
        <p:spPr/>
        <p:txBody>
          <a:bodyPr/>
          <a:lstStyle/>
          <a:p>
            <a:fld id="{242B8B10-5D99-4667-88E5-CBBDE85B3927}" type="datetimeFigureOut">
              <a:rPr lang="en-US" smtClean="0"/>
              <a:t>10/27/2023</a:t>
            </a:fld>
            <a:endParaRPr lang="en-US" dirty="0"/>
          </a:p>
        </p:txBody>
      </p:sp>
      <p:sp>
        <p:nvSpPr>
          <p:cNvPr id="6" name="Footer Placeholder 5">
            <a:extLst>
              <a:ext uri="{FF2B5EF4-FFF2-40B4-BE49-F238E27FC236}">
                <a16:creationId xmlns:a16="http://schemas.microsoft.com/office/drawing/2014/main" id="{D693C030-1E97-4137-B3CB-A19BF5D8D96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5B84996-FA80-41AB-89FE-4F5B1F155E6E}"/>
              </a:ext>
            </a:extLst>
          </p:cNvPr>
          <p:cNvSpPr>
            <a:spLocks noGrp="1"/>
          </p:cNvSpPr>
          <p:nvPr>
            <p:ph type="sldNum" sz="quarter" idx="12"/>
          </p:nvPr>
        </p:nvSpPr>
        <p:spPr/>
        <p:txBody>
          <a:bodyPr/>
          <a:lstStyle/>
          <a:p>
            <a:fld id="{9F0E8B1D-8C5F-49A8-B362-E6903B1DFF15}" type="slidenum">
              <a:rPr lang="en-US" smtClean="0"/>
              <a:t>‹#›</a:t>
            </a:fld>
            <a:endParaRPr lang="en-US" dirty="0"/>
          </a:p>
        </p:txBody>
      </p:sp>
    </p:spTree>
    <p:extLst>
      <p:ext uri="{BB962C8B-B14F-4D97-AF65-F5344CB8AC3E}">
        <p14:creationId xmlns:p14="http://schemas.microsoft.com/office/powerpoint/2010/main" val="3842734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745B75-DF13-4070-A669-621ABF28A92A}"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7165F-C5D1-4091-B6DD-02F378B611B8}"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093707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745B75-DF13-4070-A669-621ABF28A92A}" type="datetimeFigureOut">
              <a:rPr lang="en-US" smtClean="0"/>
              <a:t>10/27/2023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67165F-C5D1-4091-B6DD-02F378B611B8}" type="slidenum">
              <a:rPr lang="en-US" smtClean="0"/>
              <a:t>‹#›</a:t>
            </a:fld>
            <a:endParaRPr lang="en-US"/>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69616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5745B75-DF13-4070-A669-621ABF28A92A}" type="datetimeFigureOut">
              <a:rPr lang="en-US" smtClean="0"/>
              <a:t>10/27/2023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67165F-C5D1-4091-B6DD-02F378B611B8}"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28862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24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400">
                <a:latin typeface="Arial" panose="020B0604020202020204" pitchFamily="34" charset="0"/>
                <a:cs typeface="Arial" panose="020B0604020202020204" pitchFamily="34" charset="0"/>
              </a:defRPr>
            </a:lvl4pPr>
            <a:lvl5pPr>
              <a:defRPr sz="24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C907A03-5CE3-4F33-9D0D-907964848455}" type="datetimeFigureOut">
              <a:rPr lang="en-US" smtClean="0">
                <a:solidFill>
                  <a:prstClr val="black">
                    <a:tint val="75000"/>
                  </a:prstClr>
                </a:solidFill>
              </a:rPr>
              <a:pPr/>
              <a:t>10/27/2023</a:t>
            </a:fld>
            <a:endParaRPr lang="en-US" dirty="0">
              <a:solidFill>
                <a:prstClr val="black">
                  <a:tint val="75000"/>
                </a:prstClr>
              </a:solidFill>
            </a:endParaRPr>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8C815A47-4AF0-415B-AFC1-1CF042DF64C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12326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907A03-5CE3-4F33-9D0D-907964848455}" type="datetimeFigureOut">
              <a:rPr lang="en-US" smtClean="0">
                <a:solidFill>
                  <a:prstClr val="black">
                    <a:tint val="75000"/>
                  </a:prstClr>
                </a:solidFill>
              </a:rPr>
              <a:pPr/>
              <a:t>10/27/2023</a:t>
            </a:fld>
            <a:endParaRPr lang="en-US" dirty="0">
              <a:solidFill>
                <a:prstClr val="black">
                  <a:tint val="75000"/>
                </a:prstClr>
              </a:solidFill>
            </a:endParaRPr>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8C815A47-4AF0-415B-AFC1-1CF042DF64CB}"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03949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AC009-3A35-4573-8DCD-25BC92807E56}"/>
              </a:ext>
            </a:extLst>
          </p:cNvPr>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82BDD64F-45EC-49BC-B11C-FE65E36D1055}"/>
              </a:ext>
            </a:extLst>
          </p:cNvPr>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ED0F7F7-C5F3-4ADD-A878-B819032B3F19}"/>
              </a:ext>
            </a:extLst>
          </p:cNvPr>
          <p:cNvSpPr>
            <a:spLocks noGrp="1"/>
          </p:cNvSpPr>
          <p:nvPr>
            <p:ph type="dt" sz="half" idx="10"/>
          </p:nvPr>
        </p:nvSpPr>
        <p:spPr/>
        <p:txBody>
          <a:bodyPr/>
          <a:lstStyle/>
          <a:p>
            <a:fld id="{242B8B10-5D99-4667-88E5-CBBDE85B3927}" type="datetimeFigureOut">
              <a:rPr lang="en-US" smtClean="0"/>
              <a:t>10/27/2023</a:t>
            </a:fld>
            <a:endParaRPr lang="en-US" dirty="0"/>
          </a:p>
        </p:txBody>
      </p:sp>
      <p:sp>
        <p:nvSpPr>
          <p:cNvPr id="5" name="Footer Placeholder 4">
            <a:extLst>
              <a:ext uri="{FF2B5EF4-FFF2-40B4-BE49-F238E27FC236}">
                <a16:creationId xmlns:a16="http://schemas.microsoft.com/office/drawing/2014/main" id="{10C1D947-82D9-498C-8EA0-E89F4F3F9D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C43B9CC-9313-4142-8A3E-D3695168A5A9}"/>
              </a:ext>
            </a:extLst>
          </p:cNvPr>
          <p:cNvSpPr>
            <a:spLocks noGrp="1"/>
          </p:cNvSpPr>
          <p:nvPr>
            <p:ph type="sldNum" sz="quarter" idx="12"/>
          </p:nvPr>
        </p:nvSpPr>
        <p:spPr/>
        <p:txBody>
          <a:bodyPr/>
          <a:lstStyle/>
          <a:p>
            <a:fld id="{9F0E8B1D-8C5F-49A8-B362-E6903B1DFF15}" type="slidenum">
              <a:rPr lang="en-US" smtClean="0"/>
              <a:t>‹#›</a:t>
            </a:fld>
            <a:endParaRPr lang="en-US" dirty="0"/>
          </a:p>
        </p:txBody>
      </p:sp>
    </p:spTree>
    <p:extLst>
      <p:ext uri="{BB962C8B-B14F-4D97-AF65-F5344CB8AC3E}">
        <p14:creationId xmlns:p14="http://schemas.microsoft.com/office/powerpoint/2010/main" val="2151893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6693-C553-481F-82CC-3C9AED58F0E4}"/>
              </a:ext>
            </a:extLst>
          </p:cNvPr>
          <p:cNvSpPr>
            <a:spLocks noGrp="1"/>
          </p:cNvSpPr>
          <p:nvPr>
            <p:ph type="title"/>
          </p:nvPr>
        </p:nvSpPr>
        <p:spPr>
          <a:xfrm>
            <a:off x="831850" y="1709738"/>
            <a:ext cx="10515600" cy="2852737"/>
          </a:xfrm>
        </p:spPr>
        <p:txBody>
          <a:bodyPr anchor="b"/>
          <a:lstStyle>
            <a:lvl1pPr>
              <a:defRPr sz="6000">
                <a:latin typeface="Arial" panose="020B0604020202020204" pitchFamily="34" charset="0"/>
                <a:cs typeface="Arial" panose="020B0604020202020204" pitchFamily="34" charset="0"/>
              </a:defRPr>
            </a:lvl1pPr>
          </a:lstStyle>
          <a:p>
            <a:r>
              <a:rPr lang="en-US" dirty="0"/>
              <a:t>Click to edit Master title style</a:t>
            </a:r>
          </a:p>
        </p:txBody>
      </p:sp>
      <p:sp>
        <p:nvSpPr>
          <p:cNvPr id="3" name="Text Placeholder 2">
            <a:extLst>
              <a:ext uri="{FF2B5EF4-FFF2-40B4-BE49-F238E27FC236}">
                <a16:creationId xmlns:a16="http://schemas.microsoft.com/office/drawing/2014/main" id="{CA386020-95CA-4D30-8692-404451D82B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A0B4C64D-6CCB-4032-85AA-359BD1BC4CF4}"/>
              </a:ext>
            </a:extLst>
          </p:cNvPr>
          <p:cNvSpPr>
            <a:spLocks noGrp="1"/>
          </p:cNvSpPr>
          <p:nvPr>
            <p:ph type="dt" sz="half" idx="10"/>
          </p:nvPr>
        </p:nvSpPr>
        <p:spPr/>
        <p:txBody>
          <a:bodyPr/>
          <a:lstStyle/>
          <a:p>
            <a:fld id="{242B8B10-5D99-4667-88E5-CBBDE85B3927}" type="datetimeFigureOut">
              <a:rPr lang="en-US" smtClean="0"/>
              <a:t>10/27/2023</a:t>
            </a:fld>
            <a:endParaRPr lang="en-US" dirty="0"/>
          </a:p>
        </p:txBody>
      </p:sp>
      <p:sp>
        <p:nvSpPr>
          <p:cNvPr id="5" name="Footer Placeholder 4">
            <a:extLst>
              <a:ext uri="{FF2B5EF4-FFF2-40B4-BE49-F238E27FC236}">
                <a16:creationId xmlns:a16="http://schemas.microsoft.com/office/drawing/2014/main" id="{DA3C274A-A7D3-469E-8B9E-696881AB523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7992F1-1C18-4816-893B-48480378FD37}"/>
              </a:ext>
            </a:extLst>
          </p:cNvPr>
          <p:cNvSpPr>
            <a:spLocks noGrp="1"/>
          </p:cNvSpPr>
          <p:nvPr>
            <p:ph type="sldNum" sz="quarter" idx="12"/>
          </p:nvPr>
        </p:nvSpPr>
        <p:spPr/>
        <p:txBody>
          <a:bodyPr/>
          <a:lstStyle/>
          <a:p>
            <a:fld id="{9F0E8B1D-8C5F-49A8-B362-E6903B1DFF15}" type="slidenum">
              <a:rPr lang="en-US" smtClean="0"/>
              <a:t>‹#›</a:t>
            </a:fld>
            <a:endParaRPr lang="en-US" dirty="0"/>
          </a:p>
        </p:txBody>
      </p:sp>
    </p:spTree>
    <p:extLst>
      <p:ext uri="{BB962C8B-B14F-4D97-AF65-F5344CB8AC3E}">
        <p14:creationId xmlns:p14="http://schemas.microsoft.com/office/powerpoint/2010/main" val="2145683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25073-9EBD-4904-8603-006F35A53B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380BA4-489C-465D-8C55-C988617CBA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5DA092-5ADF-4A5A-8025-5E25954794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8F7EF5-63ED-4C70-ABC0-FF78D5CA029A}"/>
              </a:ext>
            </a:extLst>
          </p:cNvPr>
          <p:cNvSpPr>
            <a:spLocks noGrp="1"/>
          </p:cNvSpPr>
          <p:nvPr>
            <p:ph type="dt" sz="half" idx="10"/>
          </p:nvPr>
        </p:nvSpPr>
        <p:spPr/>
        <p:txBody>
          <a:bodyPr/>
          <a:lstStyle/>
          <a:p>
            <a:fld id="{242B8B10-5D99-4667-88E5-CBBDE85B3927}" type="datetimeFigureOut">
              <a:rPr lang="en-US" smtClean="0"/>
              <a:t>10/27/2023</a:t>
            </a:fld>
            <a:endParaRPr lang="en-US" dirty="0"/>
          </a:p>
        </p:txBody>
      </p:sp>
      <p:sp>
        <p:nvSpPr>
          <p:cNvPr id="6" name="Footer Placeholder 5">
            <a:extLst>
              <a:ext uri="{FF2B5EF4-FFF2-40B4-BE49-F238E27FC236}">
                <a16:creationId xmlns:a16="http://schemas.microsoft.com/office/drawing/2014/main" id="{6BE2FD01-6AA9-44A4-B2D8-76FF9D9CDB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917B841-2179-4521-BCF0-339B69CC51D3}"/>
              </a:ext>
            </a:extLst>
          </p:cNvPr>
          <p:cNvSpPr>
            <a:spLocks noGrp="1"/>
          </p:cNvSpPr>
          <p:nvPr>
            <p:ph type="sldNum" sz="quarter" idx="12"/>
          </p:nvPr>
        </p:nvSpPr>
        <p:spPr/>
        <p:txBody>
          <a:bodyPr/>
          <a:lstStyle/>
          <a:p>
            <a:fld id="{9F0E8B1D-8C5F-49A8-B362-E6903B1DFF15}" type="slidenum">
              <a:rPr lang="en-US" smtClean="0"/>
              <a:t>‹#›</a:t>
            </a:fld>
            <a:endParaRPr lang="en-US" dirty="0"/>
          </a:p>
        </p:txBody>
      </p:sp>
    </p:spTree>
    <p:extLst>
      <p:ext uri="{BB962C8B-B14F-4D97-AF65-F5344CB8AC3E}">
        <p14:creationId xmlns:p14="http://schemas.microsoft.com/office/powerpoint/2010/main" val="515384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23633-970A-4977-9652-1032073B35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A5084C0-3350-49BA-B799-4577943C7B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2A5AC34-2012-4816-A50F-9A4A3B0A56B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E7BF3A-6CED-4587-B04A-341919B4C6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784349-506F-4DDF-8624-1C10031F9D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2A76F1-18F5-4F0A-8486-40447E7AAFDD}"/>
              </a:ext>
            </a:extLst>
          </p:cNvPr>
          <p:cNvSpPr>
            <a:spLocks noGrp="1"/>
          </p:cNvSpPr>
          <p:nvPr>
            <p:ph type="dt" sz="half" idx="10"/>
          </p:nvPr>
        </p:nvSpPr>
        <p:spPr/>
        <p:txBody>
          <a:bodyPr/>
          <a:lstStyle/>
          <a:p>
            <a:fld id="{242B8B10-5D99-4667-88E5-CBBDE85B3927}" type="datetimeFigureOut">
              <a:rPr lang="en-US" smtClean="0"/>
              <a:t>10/27/2023</a:t>
            </a:fld>
            <a:endParaRPr lang="en-US" dirty="0"/>
          </a:p>
        </p:txBody>
      </p:sp>
      <p:sp>
        <p:nvSpPr>
          <p:cNvPr id="8" name="Footer Placeholder 7">
            <a:extLst>
              <a:ext uri="{FF2B5EF4-FFF2-40B4-BE49-F238E27FC236}">
                <a16:creationId xmlns:a16="http://schemas.microsoft.com/office/drawing/2014/main" id="{D46EBA4D-2549-4129-B6C7-DCECB18FAFD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4CA0F529-4880-4266-AAE7-AD515ECF6A98}"/>
              </a:ext>
            </a:extLst>
          </p:cNvPr>
          <p:cNvSpPr>
            <a:spLocks noGrp="1"/>
          </p:cNvSpPr>
          <p:nvPr>
            <p:ph type="sldNum" sz="quarter" idx="12"/>
          </p:nvPr>
        </p:nvSpPr>
        <p:spPr/>
        <p:txBody>
          <a:bodyPr/>
          <a:lstStyle/>
          <a:p>
            <a:fld id="{9F0E8B1D-8C5F-49A8-B362-E6903B1DFF15}" type="slidenum">
              <a:rPr lang="en-US" smtClean="0"/>
              <a:t>‹#›</a:t>
            </a:fld>
            <a:endParaRPr lang="en-US" dirty="0"/>
          </a:p>
        </p:txBody>
      </p:sp>
    </p:spTree>
    <p:extLst>
      <p:ext uri="{BB962C8B-B14F-4D97-AF65-F5344CB8AC3E}">
        <p14:creationId xmlns:p14="http://schemas.microsoft.com/office/powerpoint/2010/main" val="18716670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C5AFA-9C16-439A-9255-8D41A17016B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3A02DE-BAC4-4531-9FE9-1EFCC66BDB64}"/>
              </a:ext>
            </a:extLst>
          </p:cNvPr>
          <p:cNvSpPr>
            <a:spLocks noGrp="1"/>
          </p:cNvSpPr>
          <p:nvPr>
            <p:ph type="dt" sz="half" idx="10"/>
          </p:nvPr>
        </p:nvSpPr>
        <p:spPr/>
        <p:txBody>
          <a:bodyPr/>
          <a:lstStyle/>
          <a:p>
            <a:fld id="{242B8B10-5D99-4667-88E5-CBBDE85B3927}" type="datetimeFigureOut">
              <a:rPr lang="en-US" smtClean="0"/>
              <a:t>10/27/2023</a:t>
            </a:fld>
            <a:endParaRPr lang="en-US" dirty="0"/>
          </a:p>
        </p:txBody>
      </p:sp>
      <p:sp>
        <p:nvSpPr>
          <p:cNvPr id="4" name="Footer Placeholder 3">
            <a:extLst>
              <a:ext uri="{FF2B5EF4-FFF2-40B4-BE49-F238E27FC236}">
                <a16:creationId xmlns:a16="http://schemas.microsoft.com/office/drawing/2014/main" id="{C505976B-2CAB-4DC5-BED1-D83B7D6746D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9CA7C93-A3F0-42DC-BD10-9FFB4E752267}"/>
              </a:ext>
            </a:extLst>
          </p:cNvPr>
          <p:cNvSpPr>
            <a:spLocks noGrp="1"/>
          </p:cNvSpPr>
          <p:nvPr>
            <p:ph type="sldNum" sz="quarter" idx="12"/>
          </p:nvPr>
        </p:nvSpPr>
        <p:spPr/>
        <p:txBody>
          <a:bodyPr/>
          <a:lstStyle/>
          <a:p>
            <a:fld id="{9F0E8B1D-8C5F-49A8-B362-E6903B1DFF15}" type="slidenum">
              <a:rPr lang="en-US" smtClean="0"/>
              <a:t>‹#›</a:t>
            </a:fld>
            <a:endParaRPr lang="en-US" dirty="0"/>
          </a:p>
        </p:txBody>
      </p:sp>
    </p:spTree>
    <p:extLst>
      <p:ext uri="{BB962C8B-B14F-4D97-AF65-F5344CB8AC3E}">
        <p14:creationId xmlns:p14="http://schemas.microsoft.com/office/powerpoint/2010/main" val="161894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447E42-5DB0-4F79-B9F0-5958BCA12BA9}"/>
              </a:ext>
            </a:extLst>
          </p:cNvPr>
          <p:cNvSpPr>
            <a:spLocks noGrp="1"/>
          </p:cNvSpPr>
          <p:nvPr>
            <p:ph type="dt" sz="half" idx="10"/>
          </p:nvPr>
        </p:nvSpPr>
        <p:spPr/>
        <p:txBody>
          <a:bodyPr/>
          <a:lstStyle/>
          <a:p>
            <a:fld id="{242B8B10-5D99-4667-88E5-CBBDE85B3927}" type="datetimeFigureOut">
              <a:rPr lang="en-US" smtClean="0"/>
              <a:t>10/27/2023</a:t>
            </a:fld>
            <a:endParaRPr lang="en-US" dirty="0"/>
          </a:p>
        </p:txBody>
      </p:sp>
      <p:sp>
        <p:nvSpPr>
          <p:cNvPr id="3" name="Footer Placeholder 2">
            <a:extLst>
              <a:ext uri="{FF2B5EF4-FFF2-40B4-BE49-F238E27FC236}">
                <a16:creationId xmlns:a16="http://schemas.microsoft.com/office/drawing/2014/main" id="{E6764A03-084C-4FE8-ACFF-97A5470C75A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3D32269-F65D-4B63-8474-A56441F5ACEF}"/>
              </a:ext>
            </a:extLst>
          </p:cNvPr>
          <p:cNvSpPr>
            <a:spLocks noGrp="1"/>
          </p:cNvSpPr>
          <p:nvPr>
            <p:ph type="sldNum" sz="quarter" idx="12"/>
          </p:nvPr>
        </p:nvSpPr>
        <p:spPr/>
        <p:txBody>
          <a:bodyPr/>
          <a:lstStyle/>
          <a:p>
            <a:fld id="{9F0E8B1D-8C5F-49A8-B362-E6903B1DFF15}" type="slidenum">
              <a:rPr lang="en-US" smtClean="0"/>
              <a:t>‹#›</a:t>
            </a:fld>
            <a:endParaRPr lang="en-US" dirty="0"/>
          </a:p>
        </p:txBody>
      </p:sp>
    </p:spTree>
    <p:extLst>
      <p:ext uri="{BB962C8B-B14F-4D97-AF65-F5344CB8AC3E}">
        <p14:creationId xmlns:p14="http://schemas.microsoft.com/office/powerpoint/2010/main" val="1656480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image" Target="../media/image4.jpe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jpg"/><Relationship Id="rId5" Type="http://schemas.openxmlformats.org/officeDocument/2006/relationships/slideLayout" Target="../slideLayouts/slideLayout8.xml"/><Relationship Id="rId10" Type="http://schemas.openxmlformats.org/officeDocument/2006/relationships/image" Target="../media/image2.png"/><Relationship Id="rId4" Type="http://schemas.openxmlformats.org/officeDocument/2006/relationships/slideLayout" Target="../slideLayouts/slideLayout7.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907A03-5CE3-4F33-9D0D-907964848455}" type="datetimeFigureOut">
              <a:rPr lang="en-US" smtClean="0">
                <a:solidFill>
                  <a:prstClr val="black">
                    <a:tint val="75000"/>
                  </a:prstClr>
                </a:solidFill>
              </a:rPr>
              <a:pPr/>
              <a:t>10/27/2023</a:t>
            </a:fld>
            <a:endParaRPr lang="en-US" dirty="0">
              <a:solidFill>
                <a:prstClr val="black">
                  <a:tint val="75000"/>
                </a:prstClr>
              </a:solidFill>
            </a:endParaRPr>
          </a:p>
        </p:txBody>
      </p:sp>
      <p:pic>
        <p:nvPicPr>
          <p:cNvPr id="10" name="Picture 9" descr="Text&#10;&#10;Description automatically generated">
            <a:extLst>
              <a:ext uri="{FF2B5EF4-FFF2-40B4-BE49-F238E27FC236}">
                <a16:creationId xmlns:a16="http://schemas.microsoft.com/office/drawing/2014/main" id="{F7AFC24D-A8F7-45AF-A554-84961BD6E04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286082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732A17-8F57-48BD-B233-340D6EB6AF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925EAC-12BE-4F92-99F7-8A95486AF7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C028BA-F50B-49B4-8FCB-86CA905E1E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B8B10-5D99-4667-88E5-CBBDE85B3927}" type="datetimeFigureOut">
              <a:rPr lang="en-US" smtClean="0"/>
              <a:t>10/27/2023</a:t>
            </a:fld>
            <a:endParaRPr lang="en-US" dirty="0"/>
          </a:p>
        </p:txBody>
      </p:sp>
      <p:sp>
        <p:nvSpPr>
          <p:cNvPr id="5" name="Footer Placeholder 4">
            <a:extLst>
              <a:ext uri="{FF2B5EF4-FFF2-40B4-BE49-F238E27FC236}">
                <a16:creationId xmlns:a16="http://schemas.microsoft.com/office/drawing/2014/main" id="{F7548777-F503-4F60-A950-4611077C1A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C2E2F66-F98B-4857-8926-E29BA2522B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0E8B1D-8C5F-49A8-B362-E6903B1DFF15}" type="slidenum">
              <a:rPr lang="en-US" smtClean="0"/>
              <a:t>‹#›</a:t>
            </a:fld>
            <a:endParaRPr lang="en-US" dirty="0"/>
          </a:p>
        </p:txBody>
      </p:sp>
      <p:sp>
        <p:nvSpPr>
          <p:cNvPr id="8" name="TextBox 7">
            <a:extLst>
              <a:ext uri="{FF2B5EF4-FFF2-40B4-BE49-F238E27FC236}">
                <a16:creationId xmlns:a16="http://schemas.microsoft.com/office/drawing/2014/main" id="{5D452698-AA71-4725-BDF1-4C8EB472349C}"/>
              </a:ext>
            </a:extLst>
          </p:cNvPr>
          <p:cNvSpPr txBox="1"/>
          <p:nvPr userDrawn="1"/>
        </p:nvSpPr>
        <p:spPr>
          <a:xfrm>
            <a:off x="3048693" y="3290501"/>
            <a:ext cx="6097384" cy="276999"/>
          </a:xfrm>
          <a:prstGeom prst="rect">
            <a:avLst/>
          </a:prstGeom>
          <a:noFill/>
        </p:spPr>
        <p:txBody>
          <a:bodyPr wrap="square">
            <a:spAutoFit/>
          </a:bodyPr>
          <a:lstStyle/>
          <a:p>
            <a:pPr marR="0" algn="l" rtl="0"/>
            <a:r>
              <a:rPr lang="en-US" sz="1800" b="0" i="0" u="none" strike="noStrike" baseline="30000" dirty="0">
                <a:solidFill>
                  <a:srgbClr val="DA5911"/>
                </a:solidFill>
                <a:latin typeface="Aaux Next Comp Light"/>
              </a:rPr>
              <a:t>–</a:t>
            </a:r>
          </a:p>
        </p:txBody>
      </p:sp>
      <p:sp>
        <p:nvSpPr>
          <p:cNvPr id="10" name="TextBox 9">
            <a:extLst>
              <a:ext uri="{FF2B5EF4-FFF2-40B4-BE49-F238E27FC236}">
                <a16:creationId xmlns:a16="http://schemas.microsoft.com/office/drawing/2014/main" id="{D90B579B-8E4D-46D9-A055-FFB47C70F7D5}"/>
              </a:ext>
            </a:extLst>
          </p:cNvPr>
          <p:cNvSpPr txBox="1"/>
          <p:nvPr userDrawn="1"/>
        </p:nvSpPr>
        <p:spPr>
          <a:xfrm>
            <a:off x="3048693" y="3290501"/>
            <a:ext cx="6097384" cy="276999"/>
          </a:xfrm>
          <a:prstGeom prst="rect">
            <a:avLst/>
          </a:prstGeom>
          <a:noFill/>
        </p:spPr>
        <p:txBody>
          <a:bodyPr wrap="square">
            <a:spAutoFit/>
          </a:bodyPr>
          <a:lstStyle/>
          <a:p>
            <a:pPr marR="0" algn="l" rtl="0"/>
            <a:r>
              <a:rPr lang="en-US" sz="1800" b="0" i="0" u="none" strike="noStrike" baseline="30000" dirty="0">
                <a:solidFill>
                  <a:srgbClr val="DA5911"/>
                </a:solidFill>
                <a:latin typeface="Aaux Next Comp Light"/>
              </a:rPr>
              <a:t>–</a:t>
            </a:r>
          </a:p>
        </p:txBody>
      </p:sp>
      <p:pic>
        <p:nvPicPr>
          <p:cNvPr id="11" name="Picture 10">
            <a:extLst>
              <a:ext uri="{FF2B5EF4-FFF2-40B4-BE49-F238E27FC236}">
                <a16:creationId xmlns:a16="http://schemas.microsoft.com/office/drawing/2014/main" id="{BBB3A5C3-59AB-46BE-B4D9-630F13FF9B0F}"/>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0" y="1"/>
            <a:ext cx="12192000" cy="6857999"/>
          </a:xfrm>
          <a:prstGeom prst="rect">
            <a:avLst/>
          </a:prstGeom>
        </p:spPr>
      </p:pic>
      <p:pic>
        <p:nvPicPr>
          <p:cNvPr id="12" name="Picture 11">
            <a:extLst>
              <a:ext uri="{FF2B5EF4-FFF2-40B4-BE49-F238E27FC236}">
                <a16:creationId xmlns:a16="http://schemas.microsoft.com/office/drawing/2014/main" id="{14752F81-5877-48DB-BE86-ECD52A4690A8}"/>
              </a:ext>
            </a:extLst>
          </p:cNvPr>
          <p:cNvPicPr>
            <a:picLocks noChangeAspect="1"/>
          </p:cNvPicPr>
          <p:nvPr userDrawn="1"/>
        </p:nvPicPr>
        <p:blipFill rotWithShape="1">
          <a:blip r:embed="rId11" cstate="print">
            <a:extLst>
              <a:ext uri="{28A0092B-C50C-407E-A947-70E740481C1C}">
                <a14:useLocalDpi xmlns:a14="http://schemas.microsoft.com/office/drawing/2010/main" val="0"/>
              </a:ext>
            </a:extLst>
          </a:blip>
          <a:srcRect r="95317" b="400"/>
          <a:stretch/>
        </p:blipFill>
        <p:spPr>
          <a:xfrm rot="10800000">
            <a:off x="0" y="0"/>
            <a:ext cx="485657" cy="3368217"/>
          </a:xfrm>
          <a:prstGeom prst="rect">
            <a:avLst/>
          </a:prstGeom>
        </p:spPr>
      </p:pic>
      <p:pic>
        <p:nvPicPr>
          <p:cNvPr id="13" name="Picture 12">
            <a:extLst>
              <a:ext uri="{FF2B5EF4-FFF2-40B4-BE49-F238E27FC236}">
                <a16:creationId xmlns:a16="http://schemas.microsoft.com/office/drawing/2014/main" id="{388B65E0-79E9-480F-8AFB-137C70A90169}"/>
              </a:ext>
            </a:extLst>
          </p:cNvPr>
          <p:cNvPicPr>
            <a:picLocks noChangeAspect="1"/>
          </p:cNvPicPr>
          <p:nvPr userDrawn="1"/>
        </p:nvPicPr>
        <p:blipFill rotWithShape="1">
          <a:blip r:embed="rId12" cstate="print">
            <a:extLst>
              <a:ext uri="{28A0092B-C50C-407E-A947-70E740481C1C}">
                <a14:useLocalDpi xmlns:a14="http://schemas.microsoft.com/office/drawing/2010/main" val="0"/>
              </a:ext>
            </a:extLst>
          </a:blip>
          <a:srcRect l="62727" t="32499" r="25794" b="15158"/>
          <a:stretch/>
        </p:blipFill>
        <p:spPr>
          <a:xfrm>
            <a:off x="10896599" y="4671086"/>
            <a:ext cx="1295401" cy="1846396"/>
          </a:xfrm>
          <a:prstGeom prst="rect">
            <a:avLst/>
          </a:prstGeom>
        </p:spPr>
      </p:pic>
    </p:spTree>
    <p:extLst>
      <p:ext uri="{BB962C8B-B14F-4D97-AF65-F5344CB8AC3E}">
        <p14:creationId xmlns:p14="http://schemas.microsoft.com/office/powerpoint/2010/main" val="427406002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45B75-DF13-4070-A669-621ABF28A92A}" type="datetimeFigureOut">
              <a:rPr lang="en-US" smtClean="0"/>
              <a:t>10/27/2023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7165F-C5D1-4091-B6DD-02F378B611B8}" type="slidenum">
              <a:rPr lang="en-US" smtClean="0"/>
              <a:t>‹#›</a:t>
            </a:fld>
            <a:endParaRPr lang="en-US"/>
          </a:p>
        </p:txBody>
      </p:sp>
    </p:spTree>
    <p:extLst>
      <p:ext uri="{BB962C8B-B14F-4D97-AF65-F5344CB8AC3E}">
        <p14:creationId xmlns:p14="http://schemas.microsoft.com/office/powerpoint/2010/main" val="3080550744"/>
      </p:ext>
    </p:extLst>
  </p:cSld>
  <p:clrMap bg1="lt1" tx1="dk1" bg2="lt2" tx2="dk2" accent1="accent1" accent2="accent2" accent3="accent3" accent4="accent4" accent5="accent5" accent6="accent6" hlink="hlink" folHlink="folHlink"/>
  <p:sldLayoutIdLst>
    <p:sldLayoutId id="2147483728" r:id="rId1"/>
    <p:sldLayoutId id="2147483732" r:id="rId2"/>
    <p:sldLayoutId id="214748372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mailto:patricia.potter@kirso.net" TargetMode="External"/><Relationship Id="rId2" Type="http://schemas.openxmlformats.org/officeDocument/2006/relationships/hyperlink" Target="mailto:Khollifield@sts.org"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9535" y="1280160"/>
            <a:ext cx="10887705" cy="3618411"/>
          </a:xfrm>
        </p:spPr>
        <p:txBody>
          <a:bodyPr>
            <a:normAutofit fontScale="90000"/>
          </a:bodyPr>
          <a:lstStyle/>
          <a:p>
            <a:pPr algn="l"/>
            <a:r>
              <a:rPr lang="en-US" sz="7300" b="1" dirty="0"/>
              <a:t>ECMO Following RVAD Support</a:t>
            </a:r>
            <a:br>
              <a:rPr lang="en-US" sz="7300" b="1" dirty="0">
                <a:cs typeface="Calibri Light"/>
              </a:rPr>
            </a:br>
            <a:br>
              <a:rPr lang="en-US" sz="3100" b="1" dirty="0"/>
            </a:br>
            <a:br>
              <a:rPr lang="en-US" sz="3100" b="1" dirty="0"/>
            </a:br>
            <a:br>
              <a:rPr lang="en-US" sz="3100" b="1" dirty="0"/>
            </a:br>
            <a:endParaRPr lang="en-US" sz="3100" b="1" dirty="0"/>
          </a:p>
        </p:txBody>
      </p:sp>
      <p:sp>
        <p:nvSpPr>
          <p:cNvPr id="3" name="Subtitle 2"/>
          <p:cNvSpPr>
            <a:spLocks noGrp="1"/>
          </p:cNvSpPr>
          <p:nvPr>
            <p:ph type="subTitle" idx="1"/>
          </p:nvPr>
        </p:nvSpPr>
        <p:spPr>
          <a:xfrm>
            <a:off x="8936113" y="4245429"/>
            <a:ext cx="2811127" cy="653142"/>
          </a:xfrm>
        </p:spPr>
        <p:txBody>
          <a:bodyPr vert="horz" lIns="91440" tIns="45720" rIns="91440" bIns="45720" rtlCol="0" anchor="t">
            <a:normAutofit/>
          </a:bodyPr>
          <a:lstStyle/>
          <a:p>
            <a:pPr algn="l"/>
            <a:r>
              <a:rPr lang="en-US" sz="2400" dirty="0"/>
              <a:t>October 27, 2023</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9891" y="6046872"/>
            <a:ext cx="3966335" cy="693567"/>
          </a:xfrm>
          <a:prstGeom prst="rect">
            <a:avLst/>
          </a:prstGeom>
        </p:spPr>
      </p:pic>
    </p:spTree>
    <p:extLst>
      <p:ext uri="{BB962C8B-B14F-4D97-AF65-F5344CB8AC3E}">
        <p14:creationId xmlns:p14="http://schemas.microsoft.com/office/powerpoint/2010/main" val="3604196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60BBA-4241-D017-58FF-32531DA96A35}"/>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345A43D1-DE92-C273-3AF9-31A5DFD0AF64}"/>
              </a:ext>
            </a:extLst>
          </p:cNvPr>
          <p:cNvSpPr>
            <a:spLocks noGrp="1"/>
          </p:cNvSpPr>
          <p:nvPr>
            <p:ph idx="1"/>
          </p:nvPr>
        </p:nvSpPr>
        <p:spPr/>
        <p:txBody>
          <a:bodyPr/>
          <a:lstStyle/>
          <a:p>
            <a:pPr marL="0" indent="0">
              <a:buNone/>
            </a:pPr>
            <a:r>
              <a:rPr lang="en-US" dirty="0"/>
              <a:t>Steps to properly document (continued) </a:t>
            </a:r>
          </a:p>
          <a:p>
            <a:pPr marL="0" indent="0">
              <a:buNone/>
            </a:pPr>
            <a:r>
              <a:rPr lang="en-US" dirty="0"/>
              <a:t>	6. On the Implant Discharge form answer the following question</a:t>
            </a:r>
          </a:p>
          <a:p>
            <a:pPr marL="0" indent="0">
              <a:buNone/>
            </a:pPr>
            <a:r>
              <a:rPr lang="en-US" dirty="0"/>
              <a:t>	</a:t>
            </a:r>
          </a:p>
          <a:p>
            <a:endParaRPr lang="en-US" dirty="0"/>
          </a:p>
        </p:txBody>
      </p:sp>
      <p:pic>
        <p:nvPicPr>
          <p:cNvPr id="4" name="Picture 3">
            <a:extLst>
              <a:ext uri="{FF2B5EF4-FFF2-40B4-BE49-F238E27FC236}">
                <a16:creationId xmlns:a16="http://schemas.microsoft.com/office/drawing/2014/main" id="{C7C68F8A-B897-0F0D-80FE-F8F861594E62}"/>
              </a:ext>
            </a:extLst>
          </p:cNvPr>
          <p:cNvPicPr>
            <a:picLocks noChangeAspect="1"/>
          </p:cNvPicPr>
          <p:nvPr/>
        </p:nvPicPr>
        <p:blipFill>
          <a:blip r:embed="rId2"/>
          <a:stretch>
            <a:fillRect/>
          </a:stretch>
        </p:blipFill>
        <p:spPr>
          <a:xfrm>
            <a:off x="2820149" y="2863114"/>
            <a:ext cx="4761389" cy="1432684"/>
          </a:xfrm>
          <a:prstGeom prst="rect">
            <a:avLst/>
          </a:prstGeom>
        </p:spPr>
      </p:pic>
      <p:sp>
        <p:nvSpPr>
          <p:cNvPr id="5" name="Rectangle 4">
            <a:extLst>
              <a:ext uri="{FF2B5EF4-FFF2-40B4-BE49-F238E27FC236}">
                <a16:creationId xmlns:a16="http://schemas.microsoft.com/office/drawing/2014/main" id="{B3EE63B8-3A58-FE0E-100E-EE8954601998}"/>
              </a:ext>
            </a:extLst>
          </p:cNvPr>
          <p:cNvSpPr/>
          <p:nvPr/>
        </p:nvSpPr>
        <p:spPr>
          <a:xfrm>
            <a:off x="5590593" y="3704453"/>
            <a:ext cx="301686" cy="369332"/>
          </a:xfrm>
          <a:prstGeom prst="rect">
            <a:avLst/>
          </a:prstGeom>
          <a:noFill/>
        </p:spPr>
        <p:txBody>
          <a:bodyPr wrap="none" lIns="91440" tIns="45720" rIns="91440" bIns="45720">
            <a:spAutoFit/>
          </a:bodyPr>
          <a:lstStyle/>
          <a:p>
            <a:pPr algn="ctr"/>
            <a:r>
              <a:rPr lang="en-US" b="0" cap="none" spc="0" dirty="0">
                <a:ln w="0"/>
                <a:solidFill>
                  <a:srgbClr val="FF0000"/>
                </a:solidFill>
                <a:effectLst>
                  <a:outerShdw blurRad="38100" dist="25400" dir="5400000" algn="ctr" rotWithShape="0">
                    <a:srgbClr val="6E747A">
                      <a:alpha val="43000"/>
                    </a:srgbClr>
                  </a:outerShdw>
                </a:effectLst>
              </a:rPr>
              <a:t>2</a:t>
            </a:r>
          </a:p>
        </p:txBody>
      </p:sp>
      <p:sp>
        <p:nvSpPr>
          <p:cNvPr id="6" name="Multiplication Sign 5">
            <a:extLst>
              <a:ext uri="{FF2B5EF4-FFF2-40B4-BE49-F238E27FC236}">
                <a16:creationId xmlns:a16="http://schemas.microsoft.com/office/drawing/2014/main" id="{AB84EA2F-DC83-3D1B-82D5-259EF8E0B4CD}"/>
              </a:ext>
            </a:extLst>
          </p:cNvPr>
          <p:cNvSpPr/>
          <p:nvPr/>
        </p:nvSpPr>
        <p:spPr>
          <a:xfrm>
            <a:off x="5507395" y="2903380"/>
            <a:ext cx="166395" cy="312576"/>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69939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FCE6A-B17C-F4D6-0746-D29D218DD2A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D5490C0D-BD78-95A2-50B7-396C1EC14025}"/>
              </a:ext>
            </a:extLst>
          </p:cNvPr>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t>If you have any questions, feel free to contact us</a:t>
            </a:r>
          </a:p>
          <a:p>
            <a:pPr marL="0" indent="0" algn="ctr">
              <a:buNone/>
            </a:pPr>
            <a:r>
              <a:rPr lang="en-US" dirty="0"/>
              <a:t>Kathryn Hollifield </a:t>
            </a:r>
            <a:r>
              <a:rPr lang="en-US" dirty="0">
                <a:hlinkClick r:id="rId2"/>
              </a:rPr>
              <a:t>Khollifield@sts.org</a:t>
            </a:r>
            <a:endParaRPr lang="en-US" dirty="0"/>
          </a:p>
          <a:p>
            <a:pPr marL="0" indent="0" algn="ctr">
              <a:buNone/>
            </a:pPr>
            <a:r>
              <a:rPr lang="en-US" dirty="0"/>
              <a:t>Patricia Potter </a:t>
            </a:r>
            <a:r>
              <a:rPr lang="en-US" dirty="0">
                <a:hlinkClick r:id="rId3"/>
              </a:rPr>
              <a:t>patricia.potter@kirso.net</a:t>
            </a:r>
            <a:endParaRPr lang="en-US" dirty="0"/>
          </a:p>
          <a:p>
            <a:endParaRPr lang="en-US" dirty="0"/>
          </a:p>
        </p:txBody>
      </p:sp>
    </p:spTree>
    <p:extLst>
      <p:ext uri="{BB962C8B-B14F-4D97-AF65-F5344CB8AC3E}">
        <p14:creationId xmlns:p14="http://schemas.microsoft.com/office/powerpoint/2010/main" val="3384072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5E3A5B-CF7B-D60D-E515-7D05828A9F39}"/>
              </a:ext>
            </a:extLst>
          </p:cNvPr>
          <p:cNvSpPr>
            <a:spLocks noGrp="1"/>
          </p:cNvSpPr>
          <p:nvPr>
            <p:ph type="title"/>
          </p:nvPr>
        </p:nvSpPr>
        <p:spPr/>
        <p:txBody>
          <a:bodyPr/>
          <a:lstStyle/>
          <a:p>
            <a:r>
              <a:rPr lang="en-US" dirty="0"/>
              <a:t>Coding Post-Implant ECMO</a:t>
            </a:r>
          </a:p>
        </p:txBody>
      </p:sp>
      <p:sp>
        <p:nvSpPr>
          <p:cNvPr id="3" name="Content Placeholder 2">
            <a:extLst>
              <a:ext uri="{FF2B5EF4-FFF2-40B4-BE49-F238E27FC236}">
                <a16:creationId xmlns:a16="http://schemas.microsoft.com/office/drawing/2014/main" id="{7825736F-F4EA-2AEB-4AC3-82B430E6E344}"/>
              </a:ext>
            </a:extLst>
          </p:cNvPr>
          <p:cNvSpPr>
            <a:spLocks noGrp="1"/>
          </p:cNvSpPr>
          <p:nvPr>
            <p:ph idx="1"/>
          </p:nvPr>
        </p:nvSpPr>
        <p:spPr/>
        <p:txBody>
          <a:bodyPr/>
          <a:lstStyle/>
          <a:p>
            <a:pPr marL="0" indent="0">
              <a:buNone/>
            </a:pPr>
            <a:r>
              <a:rPr lang="en-US" dirty="0"/>
              <a:t>To capture the number of days a patient was on ECMO post RVAD support we have added questions to the following forms:</a:t>
            </a:r>
          </a:p>
          <a:p>
            <a:pPr lvl="1"/>
            <a:r>
              <a:rPr lang="en-US" dirty="0"/>
              <a:t>Preimplant Form</a:t>
            </a:r>
          </a:p>
          <a:p>
            <a:pPr lvl="1"/>
            <a:r>
              <a:rPr lang="en-US" dirty="0"/>
              <a:t>Explant Form</a:t>
            </a:r>
          </a:p>
          <a:p>
            <a:pPr lvl="1"/>
            <a:r>
              <a:rPr lang="en-US" dirty="0"/>
              <a:t>Death Form </a:t>
            </a:r>
          </a:p>
          <a:p>
            <a:pPr lvl="1"/>
            <a:r>
              <a:rPr lang="en-US" dirty="0"/>
              <a:t>Implant Discharge Form</a:t>
            </a:r>
          </a:p>
        </p:txBody>
      </p:sp>
    </p:spTree>
    <p:extLst>
      <p:ext uri="{BB962C8B-B14F-4D97-AF65-F5344CB8AC3E}">
        <p14:creationId xmlns:p14="http://schemas.microsoft.com/office/powerpoint/2010/main" val="3061462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C747F-761C-5614-A2DB-661FDCB1AA23}"/>
              </a:ext>
            </a:extLst>
          </p:cNvPr>
          <p:cNvSpPr>
            <a:spLocks noGrp="1"/>
          </p:cNvSpPr>
          <p:nvPr>
            <p:ph type="title"/>
          </p:nvPr>
        </p:nvSpPr>
        <p:spPr/>
        <p:txBody>
          <a:bodyPr/>
          <a:lstStyle/>
          <a:p>
            <a:r>
              <a:rPr lang="en-US" dirty="0"/>
              <a:t>Coding Post-Implant ECMO</a:t>
            </a:r>
          </a:p>
        </p:txBody>
      </p:sp>
      <p:sp>
        <p:nvSpPr>
          <p:cNvPr id="3" name="Content Placeholder 2">
            <a:extLst>
              <a:ext uri="{FF2B5EF4-FFF2-40B4-BE49-F238E27FC236}">
                <a16:creationId xmlns:a16="http://schemas.microsoft.com/office/drawing/2014/main" id="{D9109D9D-AEAE-EE81-B909-A784227D1152}"/>
              </a:ext>
            </a:extLst>
          </p:cNvPr>
          <p:cNvSpPr>
            <a:spLocks noGrp="1"/>
          </p:cNvSpPr>
          <p:nvPr>
            <p:ph idx="1"/>
          </p:nvPr>
        </p:nvSpPr>
        <p:spPr/>
        <p:txBody>
          <a:bodyPr/>
          <a:lstStyle/>
          <a:p>
            <a:pPr marL="0" indent="0">
              <a:buNone/>
            </a:pPr>
            <a:r>
              <a:rPr lang="en-US" dirty="0"/>
              <a:t>Once a patient receives a RVAD that is not connected to an oxygenator, that device is entered into the database.  If at anytime after that the device is attached to an oxygenator, please leave the RVAD in the database.  The Explant form will be completed once the RVAD is decannulated.  </a:t>
            </a:r>
          </a:p>
        </p:txBody>
      </p:sp>
    </p:spTree>
    <p:extLst>
      <p:ext uri="{BB962C8B-B14F-4D97-AF65-F5344CB8AC3E}">
        <p14:creationId xmlns:p14="http://schemas.microsoft.com/office/powerpoint/2010/main" val="2665768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0AD2B-8A44-0F22-3842-F0F5A4C5059F}"/>
              </a:ext>
            </a:extLst>
          </p:cNvPr>
          <p:cNvSpPr>
            <a:spLocks noGrp="1"/>
          </p:cNvSpPr>
          <p:nvPr>
            <p:ph type="title"/>
          </p:nvPr>
        </p:nvSpPr>
        <p:spPr/>
        <p:txBody>
          <a:bodyPr/>
          <a:lstStyle/>
          <a:p>
            <a:r>
              <a:rPr lang="en-US" dirty="0"/>
              <a:t>Scenario #1</a:t>
            </a:r>
          </a:p>
        </p:txBody>
      </p:sp>
      <p:sp>
        <p:nvSpPr>
          <p:cNvPr id="3" name="Content Placeholder 2">
            <a:extLst>
              <a:ext uri="{FF2B5EF4-FFF2-40B4-BE49-F238E27FC236}">
                <a16:creationId xmlns:a16="http://schemas.microsoft.com/office/drawing/2014/main" id="{88073471-90AD-A194-B591-C575B4711945}"/>
              </a:ext>
            </a:extLst>
          </p:cNvPr>
          <p:cNvSpPr>
            <a:spLocks noGrp="1"/>
          </p:cNvSpPr>
          <p:nvPr>
            <p:ph idx="1"/>
          </p:nvPr>
        </p:nvSpPr>
        <p:spPr/>
        <p:txBody>
          <a:bodyPr/>
          <a:lstStyle/>
          <a:p>
            <a:pPr marL="0" indent="0">
              <a:buNone/>
            </a:pPr>
            <a:r>
              <a:rPr lang="en-US" dirty="0"/>
              <a:t>Patient receives a </a:t>
            </a:r>
            <a:r>
              <a:rPr lang="en-US" dirty="0" err="1"/>
              <a:t>BiVAD</a:t>
            </a:r>
            <a:r>
              <a:rPr lang="en-US" dirty="0"/>
              <a:t> (LVAD +RVAD).  Following implant the RVAD was connected to an oxygenator for 5 days.  The oxygenator was then turned off and the RVAD was decannulated on POD 10. </a:t>
            </a:r>
          </a:p>
        </p:txBody>
      </p:sp>
      <p:graphicFrame>
        <p:nvGraphicFramePr>
          <p:cNvPr id="9" name="Diagram 8">
            <a:extLst>
              <a:ext uri="{FF2B5EF4-FFF2-40B4-BE49-F238E27FC236}">
                <a16:creationId xmlns:a16="http://schemas.microsoft.com/office/drawing/2014/main" id="{43EEE6C5-7E82-F44B-78FC-0DDE62512445}"/>
              </a:ext>
            </a:extLst>
          </p:cNvPr>
          <p:cNvGraphicFramePr/>
          <p:nvPr>
            <p:extLst>
              <p:ext uri="{D42A27DB-BD31-4B8C-83A1-F6EECF244321}">
                <p14:modId xmlns:p14="http://schemas.microsoft.com/office/powerpoint/2010/main" val="2212178883"/>
              </p:ext>
            </p:extLst>
          </p:nvPr>
        </p:nvGraphicFramePr>
        <p:xfrm>
          <a:off x="1193800" y="3032449"/>
          <a:ext cx="10160000" cy="2769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2732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47A62-5009-8DF9-3B49-E75E772040CF}"/>
              </a:ext>
            </a:extLst>
          </p:cNvPr>
          <p:cNvSpPr>
            <a:spLocks noGrp="1"/>
          </p:cNvSpPr>
          <p:nvPr>
            <p:ph type="title"/>
          </p:nvPr>
        </p:nvSpPr>
        <p:spPr>
          <a:xfrm>
            <a:off x="838200" y="189350"/>
            <a:ext cx="10515600" cy="1325563"/>
          </a:xfrm>
        </p:spPr>
        <p:txBody>
          <a:bodyPr/>
          <a:lstStyle/>
          <a:p>
            <a:r>
              <a:rPr lang="en-US" dirty="0"/>
              <a:t>Scenario #1</a:t>
            </a:r>
          </a:p>
        </p:txBody>
      </p:sp>
      <p:sp>
        <p:nvSpPr>
          <p:cNvPr id="3" name="Content Placeholder 2">
            <a:extLst>
              <a:ext uri="{FF2B5EF4-FFF2-40B4-BE49-F238E27FC236}">
                <a16:creationId xmlns:a16="http://schemas.microsoft.com/office/drawing/2014/main" id="{60F19B10-4A15-630F-12A9-877C2615B3FA}"/>
              </a:ext>
            </a:extLst>
          </p:cNvPr>
          <p:cNvSpPr>
            <a:spLocks noGrp="1"/>
          </p:cNvSpPr>
          <p:nvPr>
            <p:ph idx="1"/>
          </p:nvPr>
        </p:nvSpPr>
        <p:spPr>
          <a:xfrm>
            <a:off x="838200" y="1253331"/>
            <a:ext cx="10515600" cy="4351338"/>
          </a:xfrm>
        </p:spPr>
        <p:txBody>
          <a:bodyPr/>
          <a:lstStyle/>
          <a:p>
            <a:pPr marL="0" indent="0">
              <a:buNone/>
            </a:pPr>
            <a:r>
              <a:rPr lang="en-US" dirty="0"/>
              <a:t>Steps to properly document</a:t>
            </a:r>
          </a:p>
          <a:p>
            <a:pPr marL="914400" lvl="1" indent="-457200">
              <a:buAutoNum type="arabicPeriod"/>
            </a:pPr>
            <a:r>
              <a:rPr lang="en-US" dirty="0" err="1"/>
              <a:t>BiVAD</a:t>
            </a:r>
            <a:r>
              <a:rPr lang="en-US" dirty="0"/>
              <a:t> entered into the database</a:t>
            </a:r>
          </a:p>
          <a:p>
            <a:pPr marL="914400" lvl="1" indent="-457200">
              <a:buAutoNum type="arabicPeriod"/>
            </a:pPr>
            <a:r>
              <a:rPr lang="en-US" dirty="0"/>
              <a:t>Complete the RHF AE form by clicking Create Event</a:t>
            </a:r>
          </a:p>
          <a:p>
            <a:pPr marL="914400" lvl="1" indent="-457200">
              <a:buAutoNum type="arabicPeriod"/>
            </a:pPr>
            <a:endParaRPr lang="en-US" dirty="0"/>
          </a:p>
          <a:p>
            <a:pPr marL="914400" lvl="1" indent="-457200">
              <a:buAutoNum type="arabicPeriod"/>
            </a:pPr>
            <a:endParaRPr lang="en-US" dirty="0"/>
          </a:p>
          <a:p>
            <a:pPr marL="914400" lvl="1" indent="-457200">
              <a:buAutoNum type="arabicPeriod"/>
            </a:pPr>
            <a:r>
              <a:rPr lang="en-US" dirty="0"/>
              <a:t>Complete the Explant form (on POD 10) for the RVAD by clicking Create Event</a:t>
            </a:r>
          </a:p>
          <a:p>
            <a:pPr marL="914400" lvl="1" indent="-457200">
              <a:buAutoNum type="arabicPeriod"/>
            </a:pPr>
            <a:endParaRPr lang="en-US" dirty="0"/>
          </a:p>
          <a:p>
            <a:pPr marL="914400" lvl="1" indent="-457200">
              <a:buAutoNum type="arabicPeriod"/>
            </a:pPr>
            <a:endParaRPr lang="en-US" dirty="0"/>
          </a:p>
          <a:p>
            <a:pPr marL="457200" lvl="1" indent="0">
              <a:buNone/>
            </a:pPr>
            <a:r>
              <a:rPr lang="en-US" dirty="0"/>
              <a:t>		On the Explant form answer the following question:</a:t>
            </a:r>
          </a:p>
          <a:p>
            <a:pPr marL="457200" lvl="1" indent="0">
              <a:buNone/>
            </a:pPr>
            <a:endParaRPr lang="en-US" dirty="0"/>
          </a:p>
          <a:p>
            <a:pPr marL="457200" lvl="1" indent="0">
              <a:buNone/>
            </a:pPr>
            <a:endParaRPr lang="en-US" dirty="0"/>
          </a:p>
        </p:txBody>
      </p:sp>
      <p:pic>
        <p:nvPicPr>
          <p:cNvPr id="9" name="Picture 8">
            <a:extLst>
              <a:ext uri="{FF2B5EF4-FFF2-40B4-BE49-F238E27FC236}">
                <a16:creationId xmlns:a16="http://schemas.microsoft.com/office/drawing/2014/main" id="{0F5A3104-A03B-9ED1-7C4F-036AB96E4762}"/>
              </a:ext>
            </a:extLst>
          </p:cNvPr>
          <p:cNvPicPr>
            <a:picLocks noChangeAspect="1"/>
          </p:cNvPicPr>
          <p:nvPr/>
        </p:nvPicPr>
        <p:blipFill>
          <a:blip r:embed="rId2"/>
          <a:stretch>
            <a:fillRect/>
          </a:stretch>
        </p:blipFill>
        <p:spPr>
          <a:xfrm>
            <a:off x="1747984" y="2458600"/>
            <a:ext cx="7913672" cy="677512"/>
          </a:xfrm>
          <a:prstGeom prst="rect">
            <a:avLst/>
          </a:prstGeom>
        </p:spPr>
      </p:pic>
      <p:sp>
        <p:nvSpPr>
          <p:cNvPr id="10" name="Oval 9">
            <a:extLst>
              <a:ext uri="{FF2B5EF4-FFF2-40B4-BE49-F238E27FC236}">
                <a16:creationId xmlns:a16="http://schemas.microsoft.com/office/drawing/2014/main" id="{B13EAB5B-14DA-85F3-D77B-5B095CDCE1E5}"/>
              </a:ext>
            </a:extLst>
          </p:cNvPr>
          <p:cNvSpPr/>
          <p:nvPr/>
        </p:nvSpPr>
        <p:spPr>
          <a:xfrm>
            <a:off x="6190861" y="2556666"/>
            <a:ext cx="1222311" cy="677512"/>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4548AD85-A6EB-F015-8A4D-CE8A56519460}"/>
              </a:ext>
            </a:extLst>
          </p:cNvPr>
          <p:cNvPicPr>
            <a:picLocks noChangeAspect="1"/>
          </p:cNvPicPr>
          <p:nvPr/>
        </p:nvPicPr>
        <p:blipFill>
          <a:blip r:embed="rId3"/>
          <a:stretch>
            <a:fillRect/>
          </a:stretch>
        </p:blipFill>
        <p:spPr>
          <a:xfrm>
            <a:off x="1738654" y="3981120"/>
            <a:ext cx="7913294" cy="676715"/>
          </a:xfrm>
          <a:prstGeom prst="rect">
            <a:avLst/>
          </a:prstGeom>
        </p:spPr>
      </p:pic>
      <p:sp>
        <p:nvSpPr>
          <p:cNvPr id="13" name="Oval 12">
            <a:extLst>
              <a:ext uri="{FF2B5EF4-FFF2-40B4-BE49-F238E27FC236}">
                <a16:creationId xmlns:a16="http://schemas.microsoft.com/office/drawing/2014/main" id="{99FDE30B-594E-0E82-D829-F0923BA32508}"/>
              </a:ext>
            </a:extLst>
          </p:cNvPr>
          <p:cNvSpPr/>
          <p:nvPr/>
        </p:nvSpPr>
        <p:spPr>
          <a:xfrm>
            <a:off x="6200192" y="4086102"/>
            <a:ext cx="1212980" cy="579418"/>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3F3E7F54-8EBD-77C1-FBD1-D92C64862156}"/>
              </a:ext>
            </a:extLst>
          </p:cNvPr>
          <p:cNvPicPr>
            <a:picLocks noChangeAspect="1"/>
          </p:cNvPicPr>
          <p:nvPr/>
        </p:nvPicPr>
        <p:blipFill>
          <a:blip r:embed="rId4"/>
          <a:stretch>
            <a:fillRect/>
          </a:stretch>
        </p:blipFill>
        <p:spPr>
          <a:xfrm>
            <a:off x="3508098" y="5185945"/>
            <a:ext cx="4637527" cy="1246336"/>
          </a:xfrm>
          <a:prstGeom prst="rect">
            <a:avLst/>
          </a:prstGeom>
        </p:spPr>
      </p:pic>
      <p:sp>
        <p:nvSpPr>
          <p:cNvPr id="15" name="Multiplication Sign 14">
            <a:extLst>
              <a:ext uri="{FF2B5EF4-FFF2-40B4-BE49-F238E27FC236}">
                <a16:creationId xmlns:a16="http://schemas.microsoft.com/office/drawing/2014/main" id="{D87014AC-70BD-4B51-375F-97F9961819B9}"/>
              </a:ext>
            </a:extLst>
          </p:cNvPr>
          <p:cNvSpPr/>
          <p:nvPr/>
        </p:nvSpPr>
        <p:spPr>
          <a:xfrm>
            <a:off x="5970037" y="5244618"/>
            <a:ext cx="251926" cy="242596"/>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dirty="0"/>
          </a:p>
          <a:p>
            <a:pPr algn="ctr"/>
            <a:endParaRPr lang="en-US" sz="1600" dirty="0"/>
          </a:p>
        </p:txBody>
      </p:sp>
      <p:sp>
        <p:nvSpPr>
          <p:cNvPr id="16" name="Rectangle 15">
            <a:extLst>
              <a:ext uri="{FF2B5EF4-FFF2-40B4-BE49-F238E27FC236}">
                <a16:creationId xmlns:a16="http://schemas.microsoft.com/office/drawing/2014/main" id="{803A92D7-BCBC-AA52-45DB-76E88D0BE46E}"/>
              </a:ext>
            </a:extLst>
          </p:cNvPr>
          <p:cNvSpPr/>
          <p:nvPr/>
        </p:nvSpPr>
        <p:spPr>
          <a:xfrm>
            <a:off x="6221963" y="5842507"/>
            <a:ext cx="71537" cy="369332"/>
          </a:xfrm>
          <a:prstGeom prst="rect">
            <a:avLst/>
          </a:prstGeom>
          <a:noFill/>
        </p:spPr>
        <p:txBody>
          <a:bodyPr wrap="square" lIns="91440" tIns="45720" rIns="91440" bIns="45720">
            <a:spAutoFit/>
          </a:bodyPr>
          <a:lstStyle/>
          <a:p>
            <a:pPr algn="ctr"/>
            <a:r>
              <a:rPr lang="en-US" b="0" cap="none" spc="0" dirty="0">
                <a:ln w="0"/>
                <a:solidFill>
                  <a:srgbClr val="FF0000"/>
                </a:solidFill>
                <a:effectLst>
                  <a:outerShdw blurRad="38100" dist="25400" dir="5400000" algn="ctr" rotWithShape="0">
                    <a:srgbClr val="6E747A">
                      <a:alpha val="43000"/>
                    </a:srgbClr>
                  </a:outerShdw>
                </a:effectLst>
              </a:rPr>
              <a:t>5</a:t>
            </a:r>
          </a:p>
        </p:txBody>
      </p:sp>
    </p:spTree>
    <p:extLst>
      <p:ext uri="{BB962C8B-B14F-4D97-AF65-F5344CB8AC3E}">
        <p14:creationId xmlns:p14="http://schemas.microsoft.com/office/powerpoint/2010/main" val="3248071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06FD47-B461-AB46-2867-6A25940483A7}"/>
              </a:ext>
            </a:extLst>
          </p:cNvPr>
          <p:cNvSpPr>
            <a:spLocks noGrp="1"/>
          </p:cNvSpPr>
          <p:nvPr>
            <p:ph type="title"/>
          </p:nvPr>
        </p:nvSpPr>
        <p:spPr/>
        <p:txBody>
          <a:bodyPr/>
          <a:lstStyle/>
          <a:p>
            <a:r>
              <a:rPr lang="en-US" dirty="0"/>
              <a:t>Scenario #1</a:t>
            </a:r>
          </a:p>
        </p:txBody>
      </p:sp>
      <p:sp>
        <p:nvSpPr>
          <p:cNvPr id="3" name="Content Placeholder 2">
            <a:extLst>
              <a:ext uri="{FF2B5EF4-FFF2-40B4-BE49-F238E27FC236}">
                <a16:creationId xmlns:a16="http://schemas.microsoft.com/office/drawing/2014/main" id="{0F887A82-F353-2C28-384D-3A2BA067E3EF}"/>
              </a:ext>
            </a:extLst>
          </p:cNvPr>
          <p:cNvSpPr>
            <a:spLocks noGrp="1"/>
          </p:cNvSpPr>
          <p:nvPr>
            <p:ph idx="1"/>
          </p:nvPr>
        </p:nvSpPr>
        <p:spPr/>
        <p:txBody>
          <a:bodyPr/>
          <a:lstStyle/>
          <a:p>
            <a:pPr marL="0" indent="0">
              <a:buNone/>
            </a:pPr>
            <a:r>
              <a:rPr lang="en-US" dirty="0"/>
              <a:t>Steps to properly document (continued)</a:t>
            </a:r>
          </a:p>
          <a:p>
            <a:pPr marL="0" indent="0">
              <a:buNone/>
            </a:pPr>
            <a:r>
              <a:rPr lang="en-US" dirty="0"/>
              <a:t>	4. On the Implant Discharge form answer the following question</a:t>
            </a:r>
          </a:p>
          <a:p>
            <a:pPr marL="0" indent="0">
              <a:buNone/>
            </a:pPr>
            <a:endParaRPr lang="en-US" dirty="0"/>
          </a:p>
        </p:txBody>
      </p:sp>
      <p:pic>
        <p:nvPicPr>
          <p:cNvPr id="5" name="Picture 4">
            <a:extLst>
              <a:ext uri="{FF2B5EF4-FFF2-40B4-BE49-F238E27FC236}">
                <a16:creationId xmlns:a16="http://schemas.microsoft.com/office/drawing/2014/main" id="{F8E7D72B-9CCA-2074-4C48-4CB090B322D3}"/>
              </a:ext>
            </a:extLst>
          </p:cNvPr>
          <p:cNvPicPr>
            <a:picLocks noChangeAspect="1"/>
          </p:cNvPicPr>
          <p:nvPr/>
        </p:nvPicPr>
        <p:blipFill>
          <a:blip r:embed="rId2"/>
          <a:stretch>
            <a:fillRect/>
          </a:stretch>
        </p:blipFill>
        <p:spPr>
          <a:xfrm>
            <a:off x="2226477" y="2958990"/>
            <a:ext cx="4762151" cy="1427834"/>
          </a:xfrm>
          <a:prstGeom prst="rect">
            <a:avLst/>
          </a:prstGeom>
        </p:spPr>
      </p:pic>
      <p:sp>
        <p:nvSpPr>
          <p:cNvPr id="6" name="Multiplication Sign 5">
            <a:extLst>
              <a:ext uri="{FF2B5EF4-FFF2-40B4-BE49-F238E27FC236}">
                <a16:creationId xmlns:a16="http://schemas.microsoft.com/office/drawing/2014/main" id="{41D3BB49-7E09-D3B5-3D7C-345170C0AE35}"/>
              </a:ext>
            </a:extLst>
          </p:cNvPr>
          <p:cNvSpPr/>
          <p:nvPr/>
        </p:nvSpPr>
        <p:spPr>
          <a:xfrm>
            <a:off x="4889240" y="2985716"/>
            <a:ext cx="205274" cy="369332"/>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7" name="Rectangle 6">
            <a:extLst>
              <a:ext uri="{FF2B5EF4-FFF2-40B4-BE49-F238E27FC236}">
                <a16:creationId xmlns:a16="http://schemas.microsoft.com/office/drawing/2014/main" id="{B49E72F0-E8E1-3B38-958D-D3E214BD1D37}"/>
              </a:ext>
            </a:extLst>
          </p:cNvPr>
          <p:cNvSpPr/>
          <p:nvPr/>
        </p:nvSpPr>
        <p:spPr>
          <a:xfrm>
            <a:off x="4991877" y="3751106"/>
            <a:ext cx="279919" cy="369332"/>
          </a:xfrm>
          <a:prstGeom prst="rect">
            <a:avLst/>
          </a:prstGeom>
          <a:noFill/>
        </p:spPr>
        <p:txBody>
          <a:bodyPr wrap="square" lIns="91440" tIns="45720" rIns="91440" bIns="45720">
            <a:spAutoFit/>
          </a:bodyPr>
          <a:lstStyle/>
          <a:p>
            <a:pPr algn="ctr"/>
            <a:r>
              <a:rPr lang="en-US" b="0" cap="none" spc="0" dirty="0">
                <a:ln w="0"/>
                <a:solidFill>
                  <a:srgbClr val="FF0000"/>
                </a:solidFill>
                <a:effectLst>
                  <a:outerShdw blurRad="38100" dist="25400" dir="5400000" algn="ctr" rotWithShape="0">
                    <a:srgbClr val="6E747A">
                      <a:alpha val="43000"/>
                    </a:srgbClr>
                  </a:outerShdw>
                </a:effectLst>
              </a:rPr>
              <a:t>5</a:t>
            </a:r>
          </a:p>
        </p:txBody>
      </p:sp>
    </p:spTree>
    <p:extLst>
      <p:ext uri="{BB962C8B-B14F-4D97-AF65-F5344CB8AC3E}">
        <p14:creationId xmlns:p14="http://schemas.microsoft.com/office/powerpoint/2010/main" val="2399425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6EBDF-E57A-BD4B-DB83-3C966CAB48FC}"/>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2EE8AD83-6BFB-DDDE-9A46-14367A2C140E}"/>
              </a:ext>
            </a:extLst>
          </p:cNvPr>
          <p:cNvSpPr>
            <a:spLocks noGrp="1"/>
          </p:cNvSpPr>
          <p:nvPr>
            <p:ph idx="1"/>
          </p:nvPr>
        </p:nvSpPr>
        <p:spPr>
          <a:xfrm>
            <a:off x="838200" y="1741649"/>
            <a:ext cx="10515600" cy="4351338"/>
          </a:xfrm>
        </p:spPr>
        <p:txBody>
          <a:bodyPr/>
          <a:lstStyle/>
          <a:p>
            <a:pPr marL="0" indent="0">
              <a:buNone/>
            </a:pPr>
            <a:r>
              <a:rPr lang="en-US" dirty="0"/>
              <a:t>Post durable LVAD implant, on POD 3 the patient receives RVAD device that is connected to an oxygenator (ECMO) for 5 days.  On POD 8 the oxygenator is turned off and the device is converted to a RVAD.  The oxygenator is then turned back on for 2 more days until it was turned off and the RVAD was decannulated on POD 14.  </a:t>
            </a:r>
          </a:p>
          <a:p>
            <a:endParaRPr lang="en-US" dirty="0"/>
          </a:p>
          <a:p>
            <a:endParaRPr lang="en-US" dirty="0"/>
          </a:p>
          <a:p>
            <a:endParaRPr lang="en-US" dirty="0"/>
          </a:p>
          <a:p>
            <a:endParaRPr lang="en-US" dirty="0"/>
          </a:p>
          <a:p>
            <a:endParaRPr lang="en-US" dirty="0"/>
          </a:p>
        </p:txBody>
      </p:sp>
      <p:graphicFrame>
        <p:nvGraphicFramePr>
          <p:cNvPr id="5" name="Diagram 4">
            <a:extLst>
              <a:ext uri="{FF2B5EF4-FFF2-40B4-BE49-F238E27FC236}">
                <a16:creationId xmlns:a16="http://schemas.microsoft.com/office/drawing/2014/main" id="{D6BFC867-A74C-54B5-881E-1DDE682B7036}"/>
              </a:ext>
            </a:extLst>
          </p:cNvPr>
          <p:cNvGraphicFramePr/>
          <p:nvPr>
            <p:extLst>
              <p:ext uri="{D42A27DB-BD31-4B8C-83A1-F6EECF244321}">
                <p14:modId xmlns:p14="http://schemas.microsoft.com/office/powerpoint/2010/main" val="2264361759"/>
              </p:ext>
            </p:extLst>
          </p:nvPr>
        </p:nvGraphicFramePr>
        <p:xfrm>
          <a:off x="1612122" y="3732245"/>
          <a:ext cx="8128000" cy="24819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8876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BE730-65CB-E5B5-E4CA-EE10D9DF0E3E}"/>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B4BDF1F2-7F7A-FE70-5DAE-C7FA32710BEC}"/>
              </a:ext>
            </a:extLst>
          </p:cNvPr>
          <p:cNvSpPr>
            <a:spLocks noGrp="1"/>
          </p:cNvSpPr>
          <p:nvPr>
            <p:ph idx="1"/>
          </p:nvPr>
        </p:nvSpPr>
        <p:spPr/>
        <p:txBody>
          <a:bodyPr/>
          <a:lstStyle/>
          <a:p>
            <a:pPr marL="0" indent="0">
              <a:buNone/>
            </a:pPr>
            <a:r>
              <a:rPr lang="en-US" dirty="0"/>
              <a:t>Steps to properly document</a:t>
            </a:r>
          </a:p>
          <a:p>
            <a:pPr marL="914400" lvl="1" indent="-457200">
              <a:buAutoNum type="arabicPeriod"/>
            </a:pPr>
            <a:r>
              <a:rPr lang="en-US" dirty="0"/>
              <a:t>LVAD Implant entered into the database</a:t>
            </a:r>
          </a:p>
          <a:p>
            <a:pPr marL="914400" lvl="1" indent="-457200">
              <a:buAutoNum type="arabicPeriod"/>
            </a:pPr>
            <a:r>
              <a:rPr lang="en-US" dirty="0"/>
              <a:t>Complete RHF AE by clicking Create Event </a:t>
            </a:r>
          </a:p>
          <a:p>
            <a:pPr marL="914400" lvl="1" indent="-457200">
              <a:buAutoNum type="arabicPeriod"/>
            </a:pPr>
            <a:endParaRPr lang="en-US" dirty="0"/>
          </a:p>
          <a:p>
            <a:pPr marL="914400" lvl="1" indent="-457200">
              <a:buAutoNum type="arabicPeriod"/>
            </a:pPr>
            <a:endParaRPr lang="en-US" dirty="0"/>
          </a:p>
          <a:p>
            <a:pPr marL="914400" lvl="1" indent="-457200">
              <a:buAutoNum type="arabicPeriod"/>
            </a:pPr>
            <a:r>
              <a:rPr lang="en-US" dirty="0"/>
              <a:t>Implant the RVAD on POD 8 by clicking Add New Device</a:t>
            </a:r>
          </a:p>
          <a:p>
            <a:pPr marL="914400" lvl="1" indent="-457200">
              <a:buAutoNum type="arabicPeriod"/>
            </a:pPr>
            <a:endParaRPr lang="en-US" dirty="0"/>
          </a:p>
          <a:p>
            <a:pPr marL="914400" lvl="1" indent="-457200">
              <a:buAutoNum type="arabicPeriod"/>
            </a:pPr>
            <a:endParaRPr lang="en-US" dirty="0"/>
          </a:p>
          <a:p>
            <a:pPr marL="914400" lvl="1" indent="-457200">
              <a:buAutoNum type="arabicPeriod"/>
            </a:pPr>
            <a:r>
              <a:rPr lang="en-US" dirty="0"/>
              <a:t> Complete RHF AE by clicking Create Event</a:t>
            </a:r>
          </a:p>
          <a:p>
            <a:pPr marL="457200" lvl="1"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2A4F7F1D-A40B-17C4-F886-EF2C57141527}"/>
              </a:ext>
            </a:extLst>
          </p:cNvPr>
          <p:cNvPicPr>
            <a:picLocks noChangeAspect="1"/>
          </p:cNvPicPr>
          <p:nvPr/>
        </p:nvPicPr>
        <p:blipFill>
          <a:blip r:embed="rId2"/>
          <a:stretch>
            <a:fillRect/>
          </a:stretch>
        </p:blipFill>
        <p:spPr>
          <a:xfrm>
            <a:off x="1800225" y="3044195"/>
            <a:ext cx="9048750" cy="826810"/>
          </a:xfrm>
          <a:prstGeom prst="rect">
            <a:avLst/>
          </a:prstGeom>
        </p:spPr>
      </p:pic>
      <p:pic>
        <p:nvPicPr>
          <p:cNvPr id="7" name="Picture 6">
            <a:extLst>
              <a:ext uri="{FF2B5EF4-FFF2-40B4-BE49-F238E27FC236}">
                <a16:creationId xmlns:a16="http://schemas.microsoft.com/office/drawing/2014/main" id="{8E88E0BD-B776-FA22-F9A3-61385930F4A1}"/>
              </a:ext>
            </a:extLst>
          </p:cNvPr>
          <p:cNvPicPr>
            <a:picLocks noChangeAspect="1"/>
          </p:cNvPicPr>
          <p:nvPr/>
        </p:nvPicPr>
        <p:blipFill>
          <a:blip r:embed="rId2"/>
          <a:stretch>
            <a:fillRect/>
          </a:stretch>
        </p:blipFill>
        <p:spPr>
          <a:xfrm>
            <a:off x="1800225" y="4263688"/>
            <a:ext cx="9048750" cy="760295"/>
          </a:xfrm>
          <a:prstGeom prst="rect">
            <a:avLst/>
          </a:prstGeom>
        </p:spPr>
      </p:pic>
      <p:sp>
        <p:nvSpPr>
          <p:cNvPr id="8" name="Oval 7">
            <a:extLst>
              <a:ext uri="{FF2B5EF4-FFF2-40B4-BE49-F238E27FC236}">
                <a16:creationId xmlns:a16="http://schemas.microsoft.com/office/drawing/2014/main" id="{796F9F88-26E1-968A-CE12-A6956CEBFD84}"/>
              </a:ext>
            </a:extLst>
          </p:cNvPr>
          <p:cNvSpPr/>
          <p:nvPr/>
        </p:nvSpPr>
        <p:spPr>
          <a:xfrm>
            <a:off x="7007290" y="3247052"/>
            <a:ext cx="1213174" cy="62395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noFill/>
            </a:endParaRPr>
          </a:p>
        </p:txBody>
      </p:sp>
      <p:sp>
        <p:nvSpPr>
          <p:cNvPr id="9" name="Oval 8">
            <a:extLst>
              <a:ext uri="{FF2B5EF4-FFF2-40B4-BE49-F238E27FC236}">
                <a16:creationId xmlns:a16="http://schemas.microsoft.com/office/drawing/2014/main" id="{14CAD33C-1992-EA91-1FFD-90E7A7530A5B}"/>
              </a:ext>
            </a:extLst>
          </p:cNvPr>
          <p:cNvSpPr/>
          <p:nvPr/>
        </p:nvSpPr>
        <p:spPr>
          <a:xfrm>
            <a:off x="8220464" y="4323879"/>
            <a:ext cx="1306285" cy="690774"/>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89E41219-7FDB-C81E-2B57-7EE7A248B737}"/>
              </a:ext>
            </a:extLst>
          </p:cNvPr>
          <p:cNvPicPr>
            <a:picLocks noChangeAspect="1"/>
          </p:cNvPicPr>
          <p:nvPr/>
        </p:nvPicPr>
        <p:blipFill>
          <a:blip r:embed="rId3"/>
          <a:stretch>
            <a:fillRect/>
          </a:stretch>
        </p:blipFill>
        <p:spPr>
          <a:xfrm>
            <a:off x="1833050" y="5416666"/>
            <a:ext cx="9053345" cy="829128"/>
          </a:xfrm>
          <a:prstGeom prst="rect">
            <a:avLst/>
          </a:prstGeom>
        </p:spPr>
      </p:pic>
      <p:sp>
        <p:nvSpPr>
          <p:cNvPr id="11" name="Oval 10">
            <a:extLst>
              <a:ext uri="{FF2B5EF4-FFF2-40B4-BE49-F238E27FC236}">
                <a16:creationId xmlns:a16="http://schemas.microsoft.com/office/drawing/2014/main" id="{1F85C7C8-6402-9C2C-8591-3939839E3D5B}"/>
              </a:ext>
            </a:extLst>
          </p:cNvPr>
          <p:cNvSpPr/>
          <p:nvPr/>
        </p:nvSpPr>
        <p:spPr>
          <a:xfrm>
            <a:off x="6881423" y="5524852"/>
            <a:ext cx="1464907" cy="612756"/>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0091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2A2D-48D1-7319-EB0B-DCC34AC88BFA}"/>
              </a:ext>
            </a:extLst>
          </p:cNvPr>
          <p:cNvSpPr>
            <a:spLocks noGrp="1"/>
          </p:cNvSpPr>
          <p:nvPr>
            <p:ph type="title"/>
          </p:nvPr>
        </p:nvSpPr>
        <p:spPr/>
        <p:txBody>
          <a:bodyPr/>
          <a:lstStyle/>
          <a:p>
            <a:r>
              <a:rPr lang="en-US" dirty="0"/>
              <a:t>Scenario #2</a:t>
            </a:r>
          </a:p>
        </p:txBody>
      </p:sp>
      <p:sp>
        <p:nvSpPr>
          <p:cNvPr id="3" name="Content Placeholder 2">
            <a:extLst>
              <a:ext uri="{FF2B5EF4-FFF2-40B4-BE49-F238E27FC236}">
                <a16:creationId xmlns:a16="http://schemas.microsoft.com/office/drawing/2014/main" id="{CCF02AE1-4557-E3B5-BAC2-C373F56AEB3C}"/>
              </a:ext>
            </a:extLst>
          </p:cNvPr>
          <p:cNvSpPr>
            <a:spLocks noGrp="1"/>
          </p:cNvSpPr>
          <p:nvPr>
            <p:ph idx="1"/>
          </p:nvPr>
        </p:nvSpPr>
        <p:spPr/>
        <p:txBody>
          <a:bodyPr/>
          <a:lstStyle/>
          <a:p>
            <a:pPr marL="0" indent="0">
              <a:buNone/>
            </a:pPr>
            <a:r>
              <a:rPr lang="en-US" dirty="0"/>
              <a:t>Steps to properly document (continued) </a:t>
            </a:r>
          </a:p>
          <a:p>
            <a:pPr marL="0" indent="0">
              <a:buNone/>
            </a:pPr>
            <a:r>
              <a:rPr lang="en-US" dirty="0"/>
              <a:t>	5. Complete the Explant form (on POD 14) for the RVAD by 		    clicking Create Event</a:t>
            </a:r>
          </a:p>
          <a:p>
            <a:pPr marL="0" indent="0">
              <a:buNone/>
            </a:pPr>
            <a:endParaRPr lang="en-US" dirty="0"/>
          </a:p>
          <a:p>
            <a:pPr marL="0" indent="0">
              <a:buNone/>
            </a:pPr>
            <a:r>
              <a:rPr lang="en-US" dirty="0"/>
              <a:t>		</a:t>
            </a:r>
          </a:p>
          <a:p>
            <a:pPr marL="0" indent="0">
              <a:buNone/>
            </a:pPr>
            <a:r>
              <a:rPr lang="en-US" dirty="0"/>
              <a:t>		On the Explant form answer the following question</a:t>
            </a:r>
          </a:p>
          <a:p>
            <a:pPr marL="0" indent="0">
              <a:buNone/>
            </a:pPr>
            <a:endParaRPr lang="en-US" dirty="0"/>
          </a:p>
          <a:p>
            <a:pPr marL="0" indent="0">
              <a:buNone/>
            </a:pPr>
            <a:endParaRPr lang="en-US" dirty="0"/>
          </a:p>
        </p:txBody>
      </p:sp>
      <p:pic>
        <p:nvPicPr>
          <p:cNvPr id="5" name="Picture 4">
            <a:extLst>
              <a:ext uri="{FF2B5EF4-FFF2-40B4-BE49-F238E27FC236}">
                <a16:creationId xmlns:a16="http://schemas.microsoft.com/office/drawing/2014/main" id="{F492E118-8432-8FAC-A8A7-539DB5F6CAD7}"/>
              </a:ext>
            </a:extLst>
          </p:cNvPr>
          <p:cNvPicPr>
            <a:picLocks noChangeAspect="1"/>
          </p:cNvPicPr>
          <p:nvPr/>
        </p:nvPicPr>
        <p:blipFill>
          <a:blip r:embed="rId2"/>
          <a:stretch>
            <a:fillRect/>
          </a:stretch>
        </p:blipFill>
        <p:spPr>
          <a:xfrm>
            <a:off x="2147956" y="3153747"/>
            <a:ext cx="8395636" cy="687794"/>
          </a:xfrm>
          <a:prstGeom prst="rect">
            <a:avLst/>
          </a:prstGeom>
        </p:spPr>
      </p:pic>
      <p:sp>
        <p:nvSpPr>
          <p:cNvPr id="6" name="Oval 5">
            <a:extLst>
              <a:ext uri="{FF2B5EF4-FFF2-40B4-BE49-F238E27FC236}">
                <a16:creationId xmlns:a16="http://schemas.microsoft.com/office/drawing/2014/main" id="{CBF8ED74-A5F9-1989-1436-6F02AF7C04F5}"/>
              </a:ext>
            </a:extLst>
          </p:cNvPr>
          <p:cNvSpPr/>
          <p:nvPr/>
        </p:nvSpPr>
        <p:spPr>
          <a:xfrm>
            <a:off x="6895322" y="3291035"/>
            <a:ext cx="1147665" cy="550506"/>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70F4EFA4-CCAE-DA9B-B04C-F26B15B950FE}"/>
              </a:ext>
            </a:extLst>
          </p:cNvPr>
          <p:cNvPicPr>
            <a:picLocks noChangeAspect="1"/>
          </p:cNvPicPr>
          <p:nvPr/>
        </p:nvPicPr>
        <p:blipFill>
          <a:blip r:embed="rId3"/>
          <a:stretch>
            <a:fillRect/>
          </a:stretch>
        </p:blipFill>
        <p:spPr>
          <a:xfrm>
            <a:off x="3776271" y="4723662"/>
            <a:ext cx="4639458" cy="1243692"/>
          </a:xfrm>
          <a:prstGeom prst="rect">
            <a:avLst/>
          </a:prstGeom>
        </p:spPr>
      </p:pic>
      <p:sp>
        <p:nvSpPr>
          <p:cNvPr id="8" name="Multiplication Sign 7">
            <a:extLst>
              <a:ext uri="{FF2B5EF4-FFF2-40B4-BE49-F238E27FC236}">
                <a16:creationId xmlns:a16="http://schemas.microsoft.com/office/drawing/2014/main" id="{800E5691-1F75-6E3E-EDD1-D73F8E201F78}"/>
              </a:ext>
            </a:extLst>
          </p:cNvPr>
          <p:cNvSpPr/>
          <p:nvPr/>
        </p:nvSpPr>
        <p:spPr>
          <a:xfrm>
            <a:off x="6345774" y="4747921"/>
            <a:ext cx="129671" cy="309271"/>
          </a:xfrm>
          <a:prstGeom prst="mathMultiply">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94D527B-484E-3191-4E95-35B57A84B915}"/>
              </a:ext>
            </a:extLst>
          </p:cNvPr>
          <p:cNvSpPr/>
          <p:nvPr/>
        </p:nvSpPr>
        <p:spPr>
          <a:xfrm flipH="1">
            <a:off x="6466114" y="5410822"/>
            <a:ext cx="80865" cy="369332"/>
          </a:xfrm>
          <a:prstGeom prst="rect">
            <a:avLst/>
          </a:prstGeom>
          <a:noFill/>
        </p:spPr>
        <p:txBody>
          <a:bodyPr wrap="square" lIns="91440" tIns="45720" rIns="91440" bIns="45720">
            <a:spAutoFit/>
          </a:bodyPr>
          <a:lstStyle/>
          <a:p>
            <a:pPr algn="ctr"/>
            <a:r>
              <a:rPr lang="en-US" b="0" cap="none" spc="0" dirty="0">
                <a:ln w="0"/>
                <a:solidFill>
                  <a:srgbClr val="FF0000"/>
                </a:solidFill>
                <a:effectLst>
                  <a:outerShdw blurRad="38100" dist="25400" dir="5400000" algn="ctr" rotWithShape="0">
                    <a:srgbClr val="6E747A">
                      <a:alpha val="43000"/>
                    </a:srgbClr>
                  </a:outerShdw>
                </a:effectLst>
              </a:rPr>
              <a:t>2</a:t>
            </a:r>
          </a:p>
        </p:txBody>
      </p:sp>
    </p:spTree>
    <p:extLst>
      <p:ext uri="{BB962C8B-B14F-4D97-AF65-F5344CB8AC3E}">
        <p14:creationId xmlns:p14="http://schemas.microsoft.com/office/powerpoint/2010/main" val="2752283689"/>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1288</TotalTime>
  <Words>496</Words>
  <Application>Microsoft Office PowerPoint</Application>
  <PresentationFormat>Widescreen</PresentationFormat>
  <Paragraphs>71</Paragraphs>
  <Slides>11</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11</vt:i4>
      </vt:variant>
    </vt:vector>
  </HeadingPairs>
  <TitlesOfParts>
    <vt:vector size="18" baseType="lpstr">
      <vt:lpstr>Aaux Next Comp Light</vt:lpstr>
      <vt:lpstr>Arial</vt:lpstr>
      <vt:lpstr>Calibri</vt:lpstr>
      <vt:lpstr>Calibri Light</vt:lpstr>
      <vt:lpstr>Custom Design</vt:lpstr>
      <vt:lpstr>1_Custom Design</vt:lpstr>
      <vt:lpstr>Office Theme</vt:lpstr>
      <vt:lpstr>ECMO Following RVAD Support    </vt:lpstr>
      <vt:lpstr>Coding Post-Implant ECMO</vt:lpstr>
      <vt:lpstr>Coding Post-Implant ECMO</vt:lpstr>
      <vt:lpstr>Scenario #1</vt:lpstr>
      <vt:lpstr>Scenario #1</vt:lpstr>
      <vt:lpstr>Scenario #1</vt:lpstr>
      <vt:lpstr>Scenario #2</vt:lpstr>
      <vt:lpstr>Scenario #2</vt:lpstr>
      <vt:lpstr>Scenario #2</vt:lpstr>
      <vt:lpstr>Scenario #2</vt:lpstr>
      <vt:lpstr>PowerPoint Presentation</vt:lpstr>
    </vt:vector>
  </TitlesOfParts>
  <Company>STS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Chalko, Kasia</dc:creator>
  <cp:lastModifiedBy>Patricia</cp:lastModifiedBy>
  <cp:revision>80</cp:revision>
  <dcterms:created xsi:type="dcterms:W3CDTF">2020-09-18T19:24:23Z</dcterms:created>
  <dcterms:modified xsi:type="dcterms:W3CDTF">2023-10-27T16:42:32Z</dcterms:modified>
</cp:coreProperties>
</file>